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7" r:id="rId3"/>
  </p:sldMasterIdLst>
  <p:notesMasterIdLst>
    <p:notesMasterId r:id="rId9"/>
  </p:notesMasterIdLst>
  <p:sldIdLst>
    <p:sldId id="328" r:id="rId4"/>
    <p:sldId id="303" r:id="rId5"/>
    <p:sldId id="325" r:id="rId6"/>
    <p:sldId id="326" r:id="rId7"/>
    <p:sldId id="327" r:id="rId8"/>
  </p:sldIdLst>
  <p:sldSz cx="12192000" cy="6858000"/>
  <p:notesSz cx="6858000" cy="9144000"/>
  <p:embeddedFontLst>
    <p:embeddedFont>
      <p:font typeface="微软雅黑" panose="020B0503020204020204" charset="-122"/>
      <p:regular r:id="rId14"/>
    </p:embeddedFont>
    <p:embeddedFont>
      <p:font typeface="黑体" panose="02010609060101010101" charset="-122"/>
      <p:regular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</p:embeddedFontLst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 userDrawn="1">
          <p15:clr>
            <a:srgbClr val="A4A3A4"/>
          </p15:clr>
        </p15:guide>
        <p15:guide id="2" pos="28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  <p:cmAuthor id="998875370" name="water" initials="w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15909F6-6531-430E-A6AF-C5FE79092513}" styleName="表样式 1 25">
    <a:wholeTbl>
      <a:tcTxStyle>
        <a:fontRef idx="none">
          <a:srgbClr val="000000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band2V>
      <a:tcStyle>
        <a:tcBdr>
          <a:lef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</a:tcStyle>
    </a:band2V>
    <a:la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seCell>
      <a:tcStyle>
        <a:tcBdr>
          <a:left>
            <a:ln>
              <a:noFill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eCell>
    <a:swCell>
      <a:tcTxStyle b="on">
        <a:fontRef idx="none">
          <a:schemeClr val="accent1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wCell>
    <a:firstRow>
      <a:tcTxStyle b="on">
        <a:fontRef idx="none">
          <a:srgbClr val="FFFFFF"/>
        </a:fontRef>
      </a:tcTxStyle>
      <a:tcStyle>
        <a:tcBdr>
          <a:left>
            <a:ln w="9525" cmpd="sng">
              <a:solidFill>
                <a:schemeClr val="accent1"/>
              </a:solidFill>
              <a:prstDash val="solid"/>
            </a:ln>
          </a:left>
          <a:right>
            <a:ln w="9525" cmpd="sng">
              <a:solidFill>
                <a:schemeClr val="accent1"/>
              </a:solidFill>
              <a:prstDash val="solid"/>
            </a:ln>
          </a:right>
          <a:top>
            <a:ln w="9525" cmpd="sng">
              <a:solidFill>
                <a:schemeClr val="accent1"/>
              </a:solidFill>
              <a:prstDash val="solid"/>
            </a:ln>
          </a:top>
          <a:bottom>
            <a:ln w="9525" cmpd="sng">
              <a:solidFill>
                <a:schemeClr val="accent1"/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258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5.xml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998875370" dt="2025-06-02T20:02:15.773" idx="1">
    <p:pos x="10" y="10"/>
    <p:text>注意事项：
1、教师需在6月24日前完成提交，逾期系统自动关闭。
2、不在规则内，通过补充新建规则重新扫描人工审核的材料
3、没有规则部分需要进行人工审核
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E6BDA1-660C-44E3-B8D3-B738986F10EC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1EC822D0-4B77-4F25-ABD5-8949AFB965C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教师申报启动</a:t>
          </a:r>
          <a:r>
            <a:rPr lang="zh-CN" altLang="en-US"/>
            <a:t/>
          </a:r>
          <a:endParaRPr lang="zh-CN" altLang="en-US"/>
        </a:p>
      </dgm:t>
    </dgm:pt>
    <dgm:pt modelId="{A55FEC0B-23EE-4CFE-8050-49CBA30A17FC}" cxnId="{BE866D44-BEEB-421B-8A6B-65764CA81A3B}" type="parTrans">
      <dgm:prSet/>
      <dgm:spPr/>
      <dgm:t>
        <a:bodyPr/>
        <a:p>
          <a:endParaRPr lang="zh-CN" altLang="en-US"/>
        </a:p>
      </dgm:t>
    </dgm:pt>
    <dgm:pt modelId="{B0C310D3-A5C4-423C-ADC0-FD305A7B421A}" cxnId="{BE866D44-BEEB-421B-8A6B-65764CA81A3B}" type="sibTrans">
      <dgm:prSet/>
      <dgm:spPr/>
      <dgm:t>
        <a:bodyPr/>
        <a:p>
          <a:endParaRPr lang="zh-CN" altLang="en-US"/>
        </a:p>
      </dgm:t>
    </dgm:pt>
    <dgm:pt modelId="{86BF0545-C8C8-404B-B317-6B71601F8310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2025.6.3</a:t>
          </a:r>
          <a:endParaRPr lang="en-US" altLang="zh-CN"/>
        </a:p>
      </dgm:t>
    </dgm:pt>
    <dgm:pt modelId="{A554C9B6-595F-4C42-BA2E-0AF975A6182B}" cxnId="{7B80FA78-4987-4895-9D47-4ABE98BFDC3E}" type="parTrans">
      <dgm:prSet/>
      <dgm:spPr/>
      <dgm:t>
        <a:bodyPr/>
        <a:p>
          <a:endParaRPr lang="zh-CN" altLang="en-US"/>
        </a:p>
      </dgm:t>
    </dgm:pt>
    <dgm:pt modelId="{8F0220D1-B873-4B1C-82E7-D1658190B6B3}" cxnId="{7B80FA78-4987-4895-9D47-4ABE98BFDC3E}" type="sibTrans">
      <dgm:prSet/>
      <dgm:spPr/>
      <dgm:t>
        <a:bodyPr/>
        <a:p>
          <a:endParaRPr lang="zh-CN" altLang="en-US"/>
        </a:p>
      </dgm:t>
    </dgm:pt>
    <dgm:pt modelId="{86FEAB3F-FBB1-46CC-9DC6-E094874805A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系统材料审核</a:t>
          </a:r>
          <a:r>
            <a:rPr lang="zh-CN" altLang="en-US"/>
            <a:t/>
          </a:r>
          <a:endParaRPr lang="zh-CN" altLang="en-US"/>
        </a:p>
      </dgm:t>
    </dgm:pt>
    <dgm:pt modelId="{74C68F9B-1FC8-4F0A-8F6F-246FC86076E9}" cxnId="{0CDBF64C-6C7B-40FF-8D25-6D25BF38CBE1}" type="parTrans">
      <dgm:prSet/>
      <dgm:spPr/>
      <dgm:t>
        <a:bodyPr/>
        <a:p>
          <a:endParaRPr lang="zh-CN" altLang="en-US"/>
        </a:p>
      </dgm:t>
    </dgm:pt>
    <dgm:pt modelId="{C7876883-34BD-4A68-A98E-D95D42D0FF9D}" cxnId="{0CDBF64C-6C7B-40FF-8D25-6D25BF38CBE1}" type="sibTrans">
      <dgm:prSet/>
      <dgm:spPr/>
      <dgm:t>
        <a:bodyPr/>
        <a:p>
          <a:endParaRPr lang="zh-CN" altLang="en-US"/>
        </a:p>
      </dgm:t>
    </dgm:pt>
    <dgm:pt modelId="{972233BE-F562-42C6-8E02-C376C905A44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2025.6.9</a:t>
          </a:r>
          <a:r>
            <a:rPr lang="en-US" altLang="zh-CN"/>
            <a:t/>
          </a:r>
          <a:endParaRPr lang="en-US" altLang="zh-CN"/>
        </a:p>
      </dgm:t>
    </dgm:pt>
    <dgm:pt modelId="{1B83FA22-B57F-4847-AF9E-FCABBD20370B}" cxnId="{F4F34AA6-AB07-45D8-A3EB-F75752527A6C}" type="parTrans">
      <dgm:prSet/>
      <dgm:spPr/>
      <dgm:t>
        <a:bodyPr/>
        <a:p>
          <a:endParaRPr lang="zh-CN" altLang="en-US"/>
        </a:p>
      </dgm:t>
    </dgm:pt>
    <dgm:pt modelId="{C95400EF-05CE-49A4-A439-43C3AD15FAE2}" cxnId="{F4F34AA6-AB07-45D8-A3EB-F75752527A6C}" type="sibTrans">
      <dgm:prSet/>
      <dgm:spPr/>
      <dgm:t>
        <a:bodyPr/>
        <a:p>
          <a:endParaRPr lang="zh-CN" altLang="en-US"/>
        </a:p>
      </dgm:t>
    </dgm:pt>
    <dgm:pt modelId="{B349FD2E-4A90-427F-8442-13222811DC7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教师申报结束</a:t>
          </a:r>
          <a:r>
            <a:rPr lang="zh-CN" altLang="en-US"/>
            <a:t/>
          </a:r>
          <a:endParaRPr lang="zh-CN" altLang="en-US"/>
        </a:p>
      </dgm:t>
    </dgm:pt>
    <dgm:pt modelId="{81F9B442-B301-4CE5-9F77-41783846C51D}" cxnId="{4A3233B3-35F0-49F2-BBFE-0BE1892AF58B}" type="parTrans">
      <dgm:prSet/>
      <dgm:spPr/>
      <dgm:t>
        <a:bodyPr/>
        <a:p>
          <a:endParaRPr lang="zh-CN" altLang="en-US"/>
        </a:p>
      </dgm:t>
    </dgm:pt>
    <dgm:pt modelId="{6C33D960-524C-4E19-9279-0E1D8AB4608A}" cxnId="{4A3233B3-35F0-49F2-BBFE-0BE1892AF58B}" type="sibTrans">
      <dgm:prSet/>
      <dgm:spPr/>
      <dgm:t>
        <a:bodyPr/>
        <a:p>
          <a:endParaRPr lang="zh-CN" altLang="en-US"/>
        </a:p>
      </dgm:t>
    </dgm:pt>
    <dgm:pt modelId="{11EC3D9D-CABC-4F6B-8311-51EC9AF94B0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/>
            <a:t>2025.6.24</a:t>
          </a:r>
          <a:r>
            <a:rPr lang="en-US" altLang="zh-CN"/>
            <a:t/>
          </a:r>
          <a:endParaRPr lang="en-US" altLang="zh-CN"/>
        </a:p>
      </dgm:t>
    </dgm:pt>
    <dgm:pt modelId="{4CB9D39E-D2E7-4AB1-8C35-13DBC76F1E1B}" cxnId="{CC6329F0-F44A-4B05-825C-A262F705E9B3}" type="parTrans">
      <dgm:prSet/>
      <dgm:spPr/>
      <dgm:t>
        <a:bodyPr/>
        <a:p>
          <a:endParaRPr lang="zh-CN" altLang="en-US"/>
        </a:p>
      </dgm:t>
    </dgm:pt>
    <dgm:pt modelId="{49A756A8-869C-486D-A1C2-A9179C82C574}" cxnId="{CC6329F0-F44A-4B05-825C-A262F705E9B3}" type="sibTrans">
      <dgm:prSet/>
      <dgm:spPr/>
      <dgm:t>
        <a:bodyPr/>
        <a:p>
          <a:endParaRPr lang="zh-CN" altLang="en-US"/>
        </a:p>
      </dgm:t>
    </dgm:pt>
    <dgm:pt modelId="{8A27DE75-4BF4-435D-8E3F-DE62618BE88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学校</a:t>
          </a:r>
          <a:r>
            <a:rPr lang="zh-CN"/>
            <a:t>双师审核完成</a:t>
          </a:r>
          <a:r>
            <a:rPr lang="zh-CN"/>
            <a:t/>
          </a:r>
          <a:endParaRPr lang="zh-CN"/>
        </a:p>
      </dgm:t>
    </dgm:pt>
    <dgm:pt modelId="{79544F56-74B3-4E46-AE51-CE5DE722E405}" cxnId="{F95199AD-0762-453C-AB04-2F38AFA1F3C4}" type="parTrans">
      <dgm:prSet/>
      <dgm:spPr/>
    </dgm:pt>
    <dgm:pt modelId="{0455E7EF-52A3-4851-BE7D-A27C6BC44527}" cxnId="{F95199AD-0762-453C-AB04-2F38AFA1F3C4}" type="sibTrans">
      <dgm:prSet/>
      <dgm:spPr/>
    </dgm:pt>
    <dgm:pt modelId="{49D78084-4CDF-4B66-8C1D-4E43FA77CC53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/>
            <a:t>2025.7.13</a:t>
          </a:r>
          <a:endParaRPr lang="en-US"/>
        </a:p>
      </dgm:t>
    </dgm:pt>
    <dgm:pt modelId="{0DC009BD-63AC-42E8-91E1-94248797E82D}" cxnId="{D7A1B471-E699-418C-A83F-96AAA82E1918}" type="parTrans">
      <dgm:prSet/>
      <dgm:spPr/>
    </dgm:pt>
    <dgm:pt modelId="{98E6E613-A10F-4313-BFF2-88E99FA08670}" cxnId="{D7A1B471-E699-418C-A83F-96AAA82E1918}" type="sibTrans">
      <dgm:prSet/>
      <dgm:spPr/>
    </dgm:pt>
    <dgm:pt modelId="{6600DED2-8216-4ABE-8A99-4882629E1A4D}" type="pres">
      <dgm:prSet presAssocID="{2FE6BDA1-660C-44E3-B8D3-B738986F10EC}" presName="linearFlow" presStyleCnt="0">
        <dgm:presLayoutVars>
          <dgm:dir/>
          <dgm:animLvl val="lvl"/>
          <dgm:resizeHandles val="exact"/>
        </dgm:presLayoutVars>
      </dgm:prSet>
      <dgm:spPr/>
    </dgm:pt>
    <dgm:pt modelId="{13EA64EB-AB03-4C80-9EEA-7CED2D89D89C}" type="pres">
      <dgm:prSet presAssocID="{1EC822D0-4B77-4F25-ABD5-8949AFB965C8}" presName="composite" presStyleCnt="0"/>
      <dgm:spPr/>
    </dgm:pt>
    <dgm:pt modelId="{CAF6A44E-174D-4D73-BBC0-9FC10FA804B9}" type="pres">
      <dgm:prSet presAssocID="{1EC822D0-4B77-4F25-ABD5-8949AFB965C8}" presName="parTx" presStyleCnt="0">
        <dgm:presLayoutVars>
          <dgm:chMax val="0"/>
          <dgm:chPref val="0"/>
          <dgm:bulletEnabled val="1"/>
        </dgm:presLayoutVars>
      </dgm:prSet>
      <dgm:spPr/>
    </dgm:pt>
    <dgm:pt modelId="{BEA8DFF6-0BBC-4765-94CE-726AE7249D2C}" type="pres">
      <dgm:prSet presAssocID="{1EC822D0-4B77-4F25-ABD5-8949AFB965C8}" presName="parSh" presStyleLbl="node1" presStyleIdx="0" presStyleCnt="4"/>
      <dgm:spPr/>
    </dgm:pt>
    <dgm:pt modelId="{A527D8D7-AE0F-41E2-B0A5-F384C5C9B908}" type="pres">
      <dgm:prSet presAssocID="{1EC822D0-4B77-4F25-ABD5-8949AFB965C8}" presName="desTx" presStyleLbl="fgAcc1" presStyleIdx="0" presStyleCnt="4">
        <dgm:presLayoutVars>
          <dgm:bulletEnabled val="1"/>
        </dgm:presLayoutVars>
      </dgm:prSet>
      <dgm:spPr/>
    </dgm:pt>
    <dgm:pt modelId="{21AD7683-4E21-48FB-A2B0-38429FA73B13}" type="pres">
      <dgm:prSet presAssocID="{B0C310D3-A5C4-423C-ADC0-FD305A7B421A}" presName="sibTrans" presStyleLbl="sibTrans2D1" presStyleIdx="0" presStyleCnt="3"/>
      <dgm:spPr/>
    </dgm:pt>
    <dgm:pt modelId="{1E817AA8-5A37-4644-9254-A1E7980637B5}" type="pres">
      <dgm:prSet presAssocID="{B0C310D3-A5C4-423C-ADC0-FD305A7B421A}" presName="connTx" presStyleCnt="0"/>
      <dgm:spPr/>
    </dgm:pt>
    <dgm:pt modelId="{4706D582-EEBF-4C1E-B7F4-A6D3E12D3072}" type="pres">
      <dgm:prSet presAssocID="{86FEAB3F-FBB1-46CC-9DC6-E094874805AE}" presName="composite" presStyleCnt="0"/>
      <dgm:spPr/>
    </dgm:pt>
    <dgm:pt modelId="{D8686130-E958-4F9D-9269-6FA1732D0A73}" type="pres">
      <dgm:prSet presAssocID="{86FEAB3F-FBB1-46CC-9DC6-E094874805AE}" presName="parTx" presStyleCnt="0">
        <dgm:presLayoutVars>
          <dgm:chMax val="0"/>
          <dgm:chPref val="0"/>
          <dgm:bulletEnabled val="1"/>
        </dgm:presLayoutVars>
      </dgm:prSet>
      <dgm:spPr/>
    </dgm:pt>
    <dgm:pt modelId="{4201241F-A758-4825-9A41-CBED0FF9E993}" type="pres">
      <dgm:prSet presAssocID="{86FEAB3F-FBB1-46CC-9DC6-E094874805AE}" presName="parSh" presStyleLbl="node1" presStyleIdx="1" presStyleCnt="4"/>
      <dgm:spPr/>
    </dgm:pt>
    <dgm:pt modelId="{BFC7A65B-961A-4F69-8CB3-248457E85C87}" type="pres">
      <dgm:prSet presAssocID="{86FEAB3F-FBB1-46CC-9DC6-E094874805AE}" presName="desTx" presStyleLbl="fgAcc1" presStyleIdx="1" presStyleCnt="4">
        <dgm:presLayoutVars>
          <dgm:bulletEnabled val="1"/>
        </dgm:presLayoutVars>
      </dgm:prSet>
      <dgm:spPr/>
    </dgm:pt>
    <dgm:pt modelId="{5D27C5B2-FAF5-4B9E-8CE5-8F54D12F7C36}" type="pres">
      <dgm:prSet presAssocID="{C7876883-34BD-4A68-A98E-D95D42D0FF9D}" presName="sibTrans" presStyleLbl="sibTrans2D1" presStyleIdx="1" presStyleCnt="3"/>
      <dgm:spPr/>
    </dgm:pt>
    <dgm:pt modelId="{F8D5EB2A-738F-4E50-B014-79322171C96A}" type="pres">
      <dgm:prSet presAssocID="{C7876883-34BD-4A68-A98E-D95D42D0FF9D}" presName="connTx" presStyleCnt="0"/>
      <dgm:spPr/>
    </dgm:pt>
    <dgm:pt modelId="{7908079C-B054-488F-B184-A0837979EED0}" type="pres">
      <dgm:prSet presAssocID="{B349FD2E-4A90-427F-8442-13222811DC7E}" presName="composite" presStyleCnt="0"/>
      <dgm:spPr/>
    </dgm:pt>
    <dgm:pt modelId="{C2722F97-5D1A-4260-B371-3A1E1DF124B3}" type="pres">
      <dgm:prSet presAssocID="{B349FD2E-4A90-427F-8442-13222811DC7E}" presName="parTx" presStyleCnt="0">
        <dgm:presLayoutVars>
          <dgm:chMax val="0"/>
          <dgm:chPref val="0"/>
          <dgm:bulletEnabled val="1"/>
        </dgm:presLayoutVars>
      </dgm:prSet>
      <dgm:spPr/>
    </dgm:pt>
    <dgm:pt modelId="{6EADA40E-ECF8-4EF2-9B35-A9DD5D6A50D5}" type="pres">
      <dgm:prSet presAssocID="{B349FD2E-4A90-427F-8442-13222811DC7E}" presName="parSh" presStyleLbl="node1" presStyleIdx="2" presStyleCnt="4"/>
      <dgm:spPr/>
    </dgm:pt>
    <dgm:pt modelId="{39BA4712-27E2-4423-ADD6-9F9BD3D8FB35}" type="pres">
      <dgm:prSet presAssocID="{B349FD2E-4A90-427F-8442-13222811DC7E}" presName="desTx" presStyleLbl="fgAcc1" presStyleIdx="2" presStyleCnt="4">
        <dgm:presLayoutVars>
          <dgm:bulletEnabled val="1"/>
        </dgm:presLayoutVars>
      </dgm:prSet>
      <dgm:spPr/>
    </dgm:pt>
    <dgm:pt modelId="{19A19103-C9DD-457A-87F5-0D54397F9157}" type="pres">
      <dgm:prSet presAssocID="{6C33D960-524C-4E19-9279-0E1D8AB4608A}" presName="sibTrans" presStyleLbl="sibTrans2D1" presStyleIdx="2" presStyleCnt="3"/>
      <dgm:spPr/>
    </dgm:pt>
    <dgm:pt modelId="{6960CA36-13B6-41F9-B78A-AE12440D2748}" type="pres">
      <dgm:prSet presAssocID="{6C33D960-524C-4E19-9279-0E1D8AB4608A}" presName="connTx" presStyleCnt="0"/>
      <dgm:spPr/>
    </dgm:pt>
    <dgm:pt modelId="{8CE86C4A-D7A3-4807-A3AA-D83C006F0A6B}" type="pres">
      <dgm:prSet presAssocID="{8A27DE75-4BF4-435D-8E3F-DE62618BE88F}" presName="composite" presStyleCnt="0"/>
      <dgm:spPr/>
    </dgm:pt>
    <dgm:pt modelId="{B7261FAB-4250-4096-8B4F-CE5C2FE42CB7}" type="pres">
      <dgm:prSet presAssocID="{8A27DE75-4BF4-435D-8E3F-DE62618BE88F}" presName="parTx" presStyleCnt="0">
        <dgm:presLayoutVars>
          <dgm:chMax val="0"/>
          <dgm:chPref val="0"/>
          <dgm:bulletEnabled val="1"/>
        </dgm:presLayoutVars>
      </dgm:prSet>
      <dgm:spPr/>
    </dgm:pt>
    <dgm:pt modelId="{000ED14E-1A23-40B1-B289-A653C3C3FCE9}" type="pres">
      <dgm:prSet presAssocID="{8A27DE75-4BF4-435D-8E3F-DE62618BE88F}" presName="parSh" presStyleLbl="node1" presStyleIdx="3" presStyleCnt="4"/>
      <dgm:spPr/>
    </dgm:pt>
    <dgm:pt modelId="{3E0BB8C0-9C8C-4E4E-85C1-19219D912A52}" type="pres">
      <dgm:prSet presAssocID="{8A27DE75-4BF4-435D-8E3F-DE62618BE88F}" presName="desTx" presStyleLbl="fgAcc1" presStyleIdx="3" presStyleCnt="4">
        <dgm:presLayoutVars>
          <dgm:bulletEnabled val="1"/>
        </dgm:presLayoutVars>
      </dgm:prSet>
      <dgm:spPr/>
    </dgm:pt>
  </dgm:ptLst>
  <dgm:cxnLst>
    <dgm:cxn modelId="{BE866D44-BEEB-421B-8A6B-65764CA81A3B}" srcId="{2FE6BDA1-660C-44E3-B8D3-B738986F10EC}" destId="{1EC822D0-4B77-4F25-ABD5-8949AFB965C8}" srcOrd="0" destOrd="0" parTransId="{A55FEC0B-23EE-4CFE-8050-49CBA30A17FC}" sibTransId="{B0C310D3-A5C4-423C-ADC0-FD305A7B421A}"/>
    <dgm:cxn modelId="{7B80FA78-4987-4895-9D47-4ABE98BFDC3E}" srcId="{1EC822D0-4B77-4F25-ABD5-8949AFB965C8}" destId="{86BF0545-C8C8-404B-B317-6B71601F8310}" srcOrd="0" destOrd="0" parTransId="{A554C9B6-595F-4C42-BA2E-0AF975A6182B}" sibTransId="{8F0220D1-B873-4B1C-82E7-D1658190B6B3}"/>
    <dgm:cxn modelId="{0CDBF64C-6C7B-40FF-8D25-6D25BF38CBE1}" srcId="{2FE6BDA1-660C-44E3-B8D3-B738986F10EC}" destId="{86FEAB3F-FBB1-46CC-9DC6-E094874805AE}" srcOrd="1" destOrd="0" parTransId="{74C68F9B-1FC8-4F0A-8F6F-246FC86076E9}" sibTransId="{C7876883-34BD-4A68-A98E-D95D42D0FF9D}"/>
    <dgm:cxn modelId="{F4F34AA6-AB07-45D8-A3EB-F75752527A6C}" srcId="{86FEAB3F-FBB1-46CC-9DC6-E094874805AE}" destId="{972233BE-F562-42C6-8E02-C376C905A446}" srcOrd="0" destOrd="1" parTransId="{1B83FA22-B57F-4847-AF9E-FCABBD20370B}" sibTransId="{C95400EF-05CE-49A4-A439-43C3AD15FAE2}"/>
    <dgm:cxn modelId="{4A3233B3-35F0-49F2-BBFE-0BE1892AF58B}" srcId="{2FE6BDA1-660C-44E3-B8D3-B738986F10EC}" destId="{B349FD2E-4A90-427F-8442-13222811DC7E}" srcOrd="2" destOrd="0" parTransId="{81F9B442-B301-4CE5-9F77-41783846C51D}" sibTransId="{6C33D960-524C-4E19-9279-0E1D8AB4608A}"/>
    <dgm:cxn modelId="{CC6329F0-F44A-4B05-825C-A262F705E9B3}" srcId="{B349FD2E-4A90-427F-8442-13222811DC7E}" destId="{11EC3D9D-CABC-4F6B-8311-51EC9AF94B05}" srcOrd="0" destOrd="2" parTransId="{4CB9D39E-D2E7-4AB1-8C35-13DBC76F1E1B}" sibTransId="{49A756A8-869C-486D-A1C2-A9179C82C574}"/>
    <dgm:cxn modelId="{F95199AD-0762-453C-AB04-2F38AFA1F3C4}" srcId="{2FE6BDA1-660C-44E3-B8D3-B738986F10EC}" destId="{8A27DE75-4BF4-435D-8E3F-DE62618BE88F}" srcOrd="3" destOrd="0" parTransId="{79544F56-74B3-4E46-AE51-CE5DE722E405}" sibTransId="{0455E7EF-52A3-4851-BE7D-A27C6BC44527}"/>
    <dgm:cxn modelId="{D7A1B471-E699-418C-A83F-96AAA82E1918}" srcId="{8A27DE75-4BF4-435D-8E3F-DE62618BE88F}" destId="{49D78084-4CDF-4B66-8C1D-4E43FA77CC53}" srcOrd="0" destOrd="3" parTransId="{0DC009BD-63AC-42E8-91E1-94248797E82D}" sibTransId="{98E6E613-A10F-4313-BFF2-88E99FA08670}"/>
    <dgm:cxn modelId="{A017BF47-0D03-48B6-89EA-8745DC07620C}" type="presOf" srcId="{2FE6BDA1-660C-44E3-B8D3-B738986F10EC}" destId="{6600DED2-8216-4ABE-8A99-4882629E1A4D}" srcOrd="0" destOrd="0" presId="urn:microsoft.com/office/officeart/2005/8/layout/process3"/>
    <dgm:cxn modelId="{A66FA5D1-EAC5-4A68-9980-607E1BE21068}" type="presParOf" srcId="{6600DED2-8216-4ABE-8A99-4882629E1A4D}" destId="{13EA64EB-AB03-4C80-9EEA-7CED2D89D89C}" srcOrd="0" destOrd="0" presId="urn:microsoft.com/office/officeart/2005/8/layout/process3"/>
    <dgm:cxn modelId="{63D22FBB-4590-4660-946A-D33BEF4AF5EC}" type="presParOf" srcId="{13EA64EB-AB03-4C80-9EEA-7CED2D89D89C}" destId="{CAF6A44E-174D-4D73-BBC0-9FC10FA804B9}" srcOrd="0" destOrd="0" presId="urn:microsoft.com/office/officeart/2005/8/layout/process3"/>
    <dgm:cxn modelId="{E3645EBD-2583-4C09-91E0-2D7361B51AC7}" type="presOf" srcId="{1EC822D0-4B77-4F25-ABD5-8949AFB965C8}" destId="{CAF6A44E-174D-4D73-BBC0-9FC10FA804B9}" srcOrd="1" destOrd="0" presId="urn:microsoft.com/office/officeart/2005/8/layout/process3"/>
    <dgm:cxn modelId="{B3DCAB20-9ADF-442C-A512-CE161D6AE280}" type="presParOf" srcId="{13EA64EB-AB03-4C80-9EEA-7CED2D89D89C}" destId="{BEA8DFF6-0BBC-4765-94CE-726AE7249D2C}" srcOrd="1" destOrd="0" presId="urn:microsoft.com/office/officeart/2005/8/layout/process3"/>
    <dgm:cxn modelId="{1AAD3EFD-F3A2-4F75-B232-4FCAA8FE98A8}" type="presOf" srcId="{1EC822D0-4B77-4F25-ABD5-8949AFB965C8}" destId="{BEA8DFF6-0BBC-4765-94CE-726AE7249D2C}" srcOrd="0" destOrd="0" presId="urn:microsoft.com/office/officeart/2005/8/layout/process3"/>
    <dgm:cxn modelId="{845CC3EC-4FB8-4A55-8D6B-FB7F9EB4D3FA}" type="presParOf" srcId="{13EA64EB-AB03-4C80-9EEA-7CED2D89D89C}" destId="{A527D8D7-AE0F-41E2-B0A5-F384C5C9B908}" srcOrd="2" destOrd="0" presId="urn:microsoft.com/office/officeart/2005/8/layout/process3"/>
    <dgm:cxn modelId="{7F0DDAE6-F15A-429C-96F3-331C40B4FE9D}" type="presOf" srcId="{86BF0545-C8C8-404B-B317-6B71601F8310}" destId="{A527D8D7-AE0F-41E2-B0A5-F384C5C9B908}" srcOrd="0" destOrd="0" presId="urn:microsoft.com/office/officeart/2005/8/layout/process3"/>
    <dgm:cxn modelId="{0613FF2E-5AF4-4C71-8F39-B921349B7F89}" type="presParOf" srcId="{6600DED2-8216-4ABE-8A99-4882629E1A4D}" destId="{21AD7683-4E21-48FB-A2B0-38429FA73B13}" srcOrd="1" destOrd="0" presId="urn:microsoft.com/office/officeart/2005/8/layout/process3"/>
    <dgm:cxn modelId="{660D93B9-E863-47B0-9DFA-5FFF5D03294C}" type="presOf" srcId="{B0C310D3-A5C4-423C-ADC0-FD305A7B421A}" destId="{21AD7683-4E21-48FB-A2B0-38429FA73B13}" srcOrd="0" destOrd="0" presId="urn:microsoft.com/office/officeart/2005/8/layout/process3"/>
    <dgm:cxn modelId="{8773B340-8CA4-427F-A3CA-A252818DCE30}" type="presParOf" srcId="{21AD7683-4E21-48FB-A2B0-38429FA73B13}" destId="{1E817AA8-5A37-4644-9254-A1E7980637B5}" srcOrd="0" destOrd="1" presId="urn:microsoft.com/office/officeart/2005/8/layout/process3"/>
    <dgm:cxn modelId="{25BEA7FE-2A61-424D-8569-A62BC83DC19A}" type="presOf" srcId="{B0C310D3-A5C4-423C-ADC0-FD305A7B421A}" destId="{1E817AA8-5A37-4644-9254-A1E7980637B5}" srcOrd="1" destOrd="0" presId="urn:microsoft.com/office/officeart/2005/8/layout/process3"/>
    <dgm:cxn modelId="{15F0DBB2-B8CB-4AEF-A0BA-4455485CFA36}" type="presParOf" srcId="{6600DED2-8216-4ABE-8A99-4882629E1A4D}" destId="{4706D582-EEBF-4C1E-B7F4-A6D3E12D3072}" srcOrd="2" destOrd="0" presId="urn:microsoft.com/office/officeart/2005/8/layout/process3"/>
    <dgm:cxn modelId="{F72CED47-5613-4ED1-A5B1-9A85C8D85144}" type="presParOf" srcId="{4706D582-EEBF-4C1E-B7F4-A6D3E12D3072}" destId="{D8686130-E958-4F9D-9269-6FA1732D0A73}" srcOrd="0" destOrd="2" presId="urn:microsoft.com/office/officeart/2005/8/layout/process3"/>
    <dgm:cxn modelId="{84623760-57D7-48FC-9AF9-85330F059C56}" type="presOf" srcId="{86FEAB3F-FBB1-46CC-9DC6-E094874805AE}" destId="{D8686130-E958-4F9D-9269-6FA1732D0A73}" srcOrd="1" destOrd="0" presId="urn:microsoft.com/office/officeart/2005/8/layout/process3"/>
    <dgm:cxn modelId="{C28FDB8F-ADF0-4394-B091-07821B42F7E7}" type="presParOf" srcId="{4706D582-EEBF-4C1E-B7F4-A6D3E12D3072}" destId="{4201241F-A758-4825-9A41-CBED0FF9E993}" srcOrd="1" destOrd="2" presId="urn:microsoft.com/office/officeart/2005/8/layout/process3"/>
    <dgm:cxn modelId="{68B0CE72-7EAC-4E9F-B575-7B3D0E20CD90}" type="presOf" srcId="{86FEAB3F-FBB1-46CC-9DC6-E094874805AE}" destId="{4201241F-A758-4825-9A41-CBED0FF9E993}" srcOrd="0" destOrd="0" presId="urn:microsoft.com/office/officeart/2005/8/layout/process3"/>
    <dgm:cxn modelId="{AA6D791D-8CCB-431F-9212-94AD470AFC1F}" type="presParOf" srcId="{4706D582-EEBF-4C1E-B7F4-A6D3E12D3072}" destId="{BFC7A65B-961A-4F69-8CB3-248457E85C87}" srcOrd="2" destOrd="2" presId="urn:microsoft.com/office/officeart/2005/8/layout/process3"/>
    <dgm:cxn modelId="{AE19594A-08EE-40AB-B301-0295CD357075}" type="presOf" srcId="{972233BE-F562-42C6-8E02-C376C905A446}" destId="{BFC7A65B-961A-4F69-8CB3-248457E85C87}" srcOrd="0" destOrd="0" presId="urn:microsoft.com/office/officeart/2005/8/layout/process3"/>
    <dgm:cxn modelId="{B2A4E0CF-6A46-4EEB-8067-1A0FCAAEDEEF}" type="presParOf" srcId="{6600DED2-8216-4ABE-8A99-4882629E1A4D}" destId="{5D27C5B2-FAF5-4B9E-8CE5-8F54D12F7C36}" srcOrd="3" destOrd="0" presId="urn:microsoft.com/office/officeart/2005/8/layout/process3"/>
    <dgm:cxn modelId="{19322235-8A7D-4AF3-8CF8-FE41CB5F5D1D}" type="presOf" srcId="{C7876883-34BD-4A68-A98E-D95D42D0FF9D}" destId="{5D27C5B2-FAF5-4B9E-8CE5-8F54D12F7C36}" srcOrd="0" destOrd="0" presId="urn:microsoft.com/office/officeart/2005/8/layout/process3"/>
    <dgm:cxn modelId="{7D1ED1BC-2889-4AB5-BD74-B181AD8B2594}" type="presParOf" srcId="{5D27C5B2-FAF5-4B9E-8CE5-8F54D12F7C36}" destId="{F8D5EB2A-738F-4E50-B014-79322171C96A}" srcOrd="0" destOrd="3" presId="urn:microsoft.com/office/officeart/2005/8/layout/process3"/>
    <dgm:cxn modelId="{30C2EDC4-604F-44D7-9293-6D69AB0C9D0C}" type="presOf" srcId="{C7876883-34BD-4A68-A98E-D95D42D0FF9D}" destId="{F8D5EB2A-738F-4E50-B014-79322171C96A}" srcOrd="1" destOrd="0" presId="urn:microsoft.com/office/officeart/2005/8/layout/process3"/>
    <dgm:cxn modelId="{C11BE3F3-034D-4A06-8C94-1A5C36CBFBD5}" type="presParOf" srcId="{6600DED2-8216-4ABE-8A99-4882629E1A4D}" destId="{7908079C-B054-488F-B184-A0837979EED0}" srcOrd="4" destOrd="0" presId="urn:microsoft.com/office/officeart/2005/8/layout/process3"/>
    <dgm:cxn modelId="{22EEC0EE-E6E1-462F-9F2B-971A14B86AB0}" type="presParOf" srcId="{7908079C-B054-488F-B184-A0837979EED0}" destId="{C2722F97-5D1A-4260-B371-3A1E1DF124B3}" srcOrd="0" destOrd="4" presId="urn:microsoft.com/office/officeart/2005/8/layout/process3"/>
    <dgm:cxn modelId="{C284AD9E-8435-4954-A73D-9CB8F4A2EF86}" type="presOf" srcId="{B349FD2E-4A90-427F-8442-13222811DC7E}" destId="{C2722F97-5D1A-4260-B371-3A1E1DF124B3}" srcOrd="1" destOrd="0" presId="urn:microsoft.com/office/officeart/2005/8/layout/process3"/>
    <dgm:cxn modelId="{AA802DA1-8E9D-4311-931C-C03790B9CC60}" type="presParOf" srcId="{7908079C-B054-488F-B184-A0837979EED0}" destId="{6EADA40E-ECF8-4EF2-9B35-A9DD5D6A50D5}" srcOrd="1" destOrd="4" presId="urn:microsoft.com/office/officeart/2005/8/layout/process3"/>
    <dgm:cxn modelId="{BAE990EC-1EDA-4354-8410-D0E5FC97BC40}" type="presOf" srcId="{B349FD2E-4A90-427F-8442-13222811DC7E}" destId="{6EADA40E-ECF8-4EF2-9B35-A9DD5D6A50D5}" srcOrd="0" destOrd="0" presId="urn:microsoft.com/office/officeart/2005/8/layout/process3"/>
    <dgm:cxn modelId="{039A76E3-C6D5-4491-8C8E-110CB5786BE2}" type="presParOf" srcId="{7908079C-B054-488F-B184-A0837979EED0}" destId="{39BA4712-27E2-4423-ADD6-9F9BD3D8FB35}" srcOrd="2" destOrd="4" presId="urn:microsoft.com/office/officeart/2005/8/layout/process3"/>
    <dgm:cxn modelId="{B6BE61C0-BBA8-4BF1-B40F-AFBA564029F0}" type="presOf" srcId="{11EC3D9D-CABC-4F6B-8311-51EC9AF94B05}" destId="{39BA4712-27E2-4423-ADD6-9F9BD3D8FB35}" srcOrd="0" destOrd="0" presId="urn:microsoft.com/office/officeart/2005/8/layout/process3"/>
    <dgm:cxn modelId="{FE8D1843-0923-4410-9E3E-FF4D06D86DA2}" type="presParOf" srcId="{6600DED2-8216-4ABE-8A99-4882629E1A4D}" destId="{19A19103-C9DD-457A-87F5-0D54397F9157}" srcOrd="5" destOrd="0" presId="urn:microsoft.com/office/officeart/2005/8/layout/process3"/>
    <dgm:cxn modelId="{25A6B1B3-3685-4EA0-BE77-13E71D215E8E}" type="presOf" srcId="{6C33D960-524C-4E19-9279-0E1D8AB4608A}" destId="{19A19103-C9DD-457A-87F5-0D54397F9157}" srcOrd="0" destOrd="0" presId="urn:microsoft.com/office/officeart/2005/8/layout/process3"/>
    <dgm:cxn modelId="{E5DD0D05-DDEC-4FB9-96A9-A7255171F044}" type="presParOf" srcId="{19A19103-C9DD-457A-87F5-0D54397F9157}" destId="{6960CA36-13B6-41F9-B78A-AE12440D2748}" srcOrd="0" destOrd="5" presId="urn:microsoft.com/office/officeart/2005/8/layout/process3"/>
    <dgm:cxn modelId="{B7703901-1491-4D6F-9D75-53C16D49FAFF}" type="presOf" srcId="{6C33D960-524C-4E19-9279-0E1D8AB4608A}" destId="{6960CA36-13B6-41F9-B78A-AE12440D2748}" srcOrd="1" destOrd="0" presId="urn:microsoft.com/office/officeart/2005/8/layout/process3"/>
    <dgm:cxn modelId="{E3CF316E-3FBE-4D74-9D71-1D5B6AACC184}" type="presParOf" srcId="{6600DED2-8216-4ABE-8A99-4882629E1A4D}" destId="{8CE86C4A-D7A3-4807-A3AA-D83C006F0A6B}" srcOrd="6" destOrd="0" presId="urn:microsoft.com/office/officeart/2005/8/layout/process3"/>
    <dgm:cxn modelId="{321DA0C3-7B76-48F7-AF28-52FD0855002F}" type="presParOf" srcId="{8CE86C4A-D7A3-4807-A3AA-D83C006F0A6B}" destId="{B7261FAB-4250-4096-8B4F-CE5C2FE42CB7}" srcOrd="0" destOrd="6" presId="urn:microsoft.com/office/officeart/2005/8/layout/process3"/>
    <dgm:cxn modelId="{D80C6C1D-B39B-4A62-BEBD-07F77244E5E7}" type="presOf" srcId="{8A27DE75-4BF4-435D-8E3F-DE62618BE88F}" destId="{B7261FAB-4250-4096-8B4F-CE5C2FE42CB7}" srcOrd="1" destOrd="0" presId="urn:microsoft.com/office/officeart/2005/8/layout/process3"/>
    <dgm:cxn modelId="{BAAA3C23-282F-4CC0-AE78-5E40E2E80ED9}" type="presParOf" srcId="{8CE86C4A-D7A3-4807-A3AA-D83C006F0A6B}" destId="{000ED14E-1A23-40B1-B289-A653C3C3FCE9}" srcOrd="1" destOrd="6" presId="urn:microsoft.com/office/officeart/2005/8/layout/process3"/>
    <dgm:cxn modelId="{6F64A64B-AEB8-4D46-9376-6AFE80334C1B}" type="presOf" srcId="{8A27DE75-4BF4-435D-8E3F-DE62618BE88F}" destId="{000ED14E-1A23-40B1-B289-A653C3C3FCE9}" srcOrd="0" destOrd="0" presId="urn:microsoft.com/office/officeart/2005/8/layout/process3"/>
    <dgm:cxn modelId="{1F035AA1-B628-40FB-91D8-3FFD97842FC0}" type="presParOf" srcId="{8CE86C4A-D7A3-4807-A3AA-D83C006F0A6B}" destId="{3E0BB8C0-9C8C-4E4E-85C1-19219D912A52}" srcOrd="2" destOrd="6" presId="urn:microsoft.com/office/officeart/2005/8/layout/process3"/>
    <dgm:cxn modelId="{FD6BC8D8-0A86-4E12-A86F-7266670C66C0}" type="presOf" srcId="{49D78084-4CDF-4B66-8C1D-4E43FA77CC53}" destId="{3E0BB8C0-9C8C-4E4E-85C1-19219D912A52}" srcOrd="0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275570" cy="2437765"/>
        <a:chOff x="0" y="0"/>
        <a:chExt cx="10275570" cy="2437765"/>
      </a:xfrm>
    </dsp:grpSpPr>
    <dsp:sp modelId="{BEA8DFF6-0BBC-4765-94CE-726AE7249D2C}">
      <dsp:nvSpPr>
        <dsp:cNvPr id="3" name="圆角矩形 2"/>
        <dsp:cNvSpPr/>
      </dsp:nvSpPr>
      <dsp:spPr bwMode="white">
        <a:xfrm>
          <a:off x="0" y="426612"/>
          <a:ext cx="1705779" cy="99441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3792" tIns="113792" rIns="113792" bIns="60960" anchor="t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教师申报启动</a:t>
          </a:r>
          <a:endParaRPr lang="zh-CN" altLang="en-US"/>
        </a:p>
      </dsp:txBody>
      <dsp:txXfrm>
        <a:off x="0" y="426612"/>
        <a:ext cx="1705779" cy="994410"/>
      </dsp:txXfrm>
    </dsp:sp>
    <dsp:sp modelId="{A527D8D7-AE0F-41E2-B0A5-F384C5C9B908}">
      <dsp:nvSpPr>
        <dsp:cNvPr id="4" name="圆角矩形 3"/>
        <dsp:cNvSpPr/>
      </dsp:nvSpPr>
      <dsp:spPr bwMode="white">
        <a:xfrm>
          <a:off x="349376" y="1089553"/>
          <a:ext cx="1705779" cy="92160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13792" tIns="113792" rIns="113792" bIns="113792" anchor="t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2025.6.3</a:t>
          </a:r>
          <a:endParaRPr lang="en-US" altLang="zh-CN">
            <a:solidFill>
              <a:schemeClr val="dk1"/>
            </a:solidFill>
          </a:endParaRPr>
        </a:p>
      </dsp:txBody>
      <dsp:txXfrm>
        <a:off x="349376" y="1089553"/>
        <a:ext cx="1705779" cy="921600"/>
      </dsp:txXfrm>
    </dsp:sp>
    <dsp:sp modelId="{21AD7683-4E21-48FB-A2B0-38429FA73B13}">
      <dsp:nvSpPr>
        <dsp:cNvPr id="5" name="右箭头 4"/>
        <dsp:cNvSpPr/>
      </dsp:nvSpPr>
      <dsp:spPr bwMode="white">
        <a:xfrm>
          <a:off x="1948853" y="545738"/>
          <a:ext cx="548211" cy="42469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948853" y="545738"/>
        <a:ext cx="548211" cy="424690"/>
      </dsp:txXfrm>
    </dsp:sp>
    <dsp:sp modelId="{4201241F-A758-4825-9A41-CBED0FF9E993}">
      <dsp:nvSpPr>
        <dsp:cNvPr id="6" name="圆角矩形 5"/>
        <dsp:cNvSpPr/>
      </dsp:nvSpPr>
      <dsp:spPr bwMode="white">
        <a:xfrm>
          <a:off x="2740138" y="426612"/>
          <a:ext cx="1705779" cy="99441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3792" tIns="113792" rIns="113792" bIns="60960" anchor="t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系统材料审核</a:t>
          </a:r>
          <a:endParaRPr lang="zh-CN" altLang="en-US"/>
        </a:p>
      </dsp:txBody>
      <dsp:txXfrm>
        <a:off x="2740138" y="426612"/>
        <a:ext cx="1705779" cy="994410"/>
      </dsp:txXfrm>
    </dsp:sp>
    <dsp:sp modelId="{BFC7A65B-961A-4F69-8CB3-248457E85C87}">
      <dsp:nvSpPr>
        <dsp:cNvPr id="7" name="圆角矩形 6"/>
        <dsp:cNvSpPr/>
      </dsp:nvSpPr>
      <dsp:spPr bwMode="white">
        <a:xfrm>
          <a:off x="3089515" y="1089553"/>
          <a:ext cx="1705779" cy="92160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13792" tIns="113792" rIns="113792" bIns="113792" anchor="t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2025.6.9</a:t>
          </a:r>
          <a:endParaRPr lang="en-US" altLang="zh-CN">
            <a:solidFill>
              <a:schemeClr val="dk1"/>
            </a:solidFill>
          </a:endParaRPr>
        </a:p>
      </dsp:txBody>
      <dsp:txXfrm>
        <a:off x="3089515" y="1089553"/>
        <a:ext cx="1705779" cy="921600"/>
      </dsp:txXfrm>
    </dsp:sp>
    <dsp:sp modelId="{5D27C5B2-FAF5-4B9E-8CE5-8F54D12F7C36}">
      <dsp:nvSpPr>
        <dsp:cNvPr id="8" name="右箭头 7"/>
        <dsp:cNvSpPr/>
      </dsp:nvSpPr>
      <dsp:spPr bwMode="white">
        <a:xfrm>
          <a:off x="4688992" y="545738"/>
          <a:ext cx="548211" cy="42469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688992" y="545738"/>
        <a:ext cx="548211" cy="424690"/>
      </dsp:txXfrm>
    </dsp:sp>
    <dsp:sp modelId="{6EADA40E-ECF8-4EF2-9B35-A9DD5D6A50D5}">
      <dsp:nvSpPr>
        <dsp:cNvPr id="9" name="圆角矩形 8"/>
        <dsp:cNvSpPr/>
      </dsp:nvSpPr>
      <dsp:spPr bwMode="white">
        <a:xfrm>
          <a:off x="5480277" y="426612"/>
          <a:ext cx="1705779" cy="99441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3792" tIns="113792" rIns="113792" bIns="60960" anchor="t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教师申报结束</a:t>
          </a:r>
          <a:endParaRPr lang="zh-CN" altLang="en-US"/>
        </a:p>
      </dsp:txBody>
      <dsp:txXfrm>
        <a:off x="5480277" y="426612"/>
        <a:ext cx="1705779" cy="994410"/>
      </dsp:txXfrm>
    </dsp:sp>
    <dsp:sp modelId="{39BA4712-27E2-4423-ADD6-9F9BD3D8FB35}">
      <dsp:nvSpPr>
        <dsp:cNvPr id="10" name="圆角矩形 9"/>
        <dsp:cNvSpPr/>
      </dsp:nvSpPr>
      <dsp:spPr bwMode="white">
        <a:xfrm>
          <a:off x="5829653" y="1089553"/>
          <a:ext cx="1705779" cy="92160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13792" tIns="113792" rIns="113792" bIns="113792" anchor="t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>
              <a:solidFill>
                <a:schemeClr val="dk1"/>
              </a:solidFill>
            </a:rPr>
            <a:t>2025.6.24</a:t>
          </a:r>
          <a:endParaRPr lang="en-US" altLang="zh-CN">
            <a:solidFill>
              <a:schemeClr val="dk1"/>
            </a:solidFill>
          </a:endParaRPr>
        </a:p>
      </dsp:txBody>
      <dsp:txXfrm>
        <a:off x="5829653" y="1089553"/>
        <a:ext cx="1705779" cy="921600"/>
      </dsp:txXfrm>
    </dsp:sp>
    <dsp:sp modelId="{19A19103-C9DD-457A-87F5-0D54397F9157}">
      <dsp:nvSpPr>
        <dsp:cNvPr id="11" name="右箭头 10"/>
        <dsp:cNvSpPr/>
      </dsp:nvSpPr>
      <dsp:spPr bwMode="white">
        <a:xfrm>
          <a:off x="7429130" y="545738"/>
          <a:ext cx="548211" cy="42469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7429130" y="545738"/>
        <a:ext cx="548211" cy="424690"/>
      </dsp:txXfrm>
    </dsp:sp>
    <dsp:sp modelId="{000ED14E-1A23-40B1-B289-A653C3C3FCE9}">
      <dsp:nvSpPr>
        <dsp:cNvPr id="12" name="圆角矩形 11"/>
        <dsp:cNvSpPr/>
      </dsp:nvSpPr>
      <dsp:spPr bwMode="white">
        <a:xfrm>
          <a:off x="8220415" y="426612"/>
          <a:ext cx="1705779" cy="99441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3792" tIns="113792" rIns="113792" bIns="60960" anchor="t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学校</a:t>
          </a:r>
          <a:r>
            <a:rPr lang="zh-CN"/>
            <a:t>双师审核完成</a:t>
          </a:r>
          <a:endParaRPr lang="zh-CN"/>
        </a:p>
      </dsp:txBody>
      <dsp:txXfrm>
        <a:off x="8220415" y="426612"/>
        <a:ext cx="1705779" cy="994410"/>
      </dsp:txXfrm>
    </dsp:sp>
    <dsp:sp modelId="{3E0BB8C0-9C8C-4E4E-85C1-19219D912A52}">
      <dsp:nvSpPr>
        <dsp:cNvPr id="13" name="圆角矩形 12"/>
        <dsp:cNvSpPr/>
      </dsp:nvSpPr>
      <dsp:spPr bwMode="white">
        <a:xfrm>
          <a:off x="8569791" y="1089553"/>
          <a:ext cx="1705779" cy="92160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13792" tIns="113792" rIns="113792" bIns="113792" anchor="t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>
              <a:solidFill>
                <a:schemeClr val="dk1"/>
              </a:solidFill>
            </a:rPr>
            <a:t>2025.7.13</a:t>
          </a:r>
          <a:endParaRPr lang="en-US">
            <a:solidFill>
              <a:schemeClr val="dk1"/>
            </a:solidFill>
          </a:endParaRPr>
        </a:p>
      </dsp:txBody>
      <dsp:txXfrm>
        <a:off x="8569791" y="1089553"/>
        <a:ext cx="1705779" cy="921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575269" y="5356016"/>
            <a:ext cx="3820996" cy="384017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1400"/>
            </a:lvl1pPr>
            <a:lvl2pPr marL="482600" indent="-177800" defTabSz="825500">
              <a:lnSpc>
                <a:spcPct val="100000"/>
              </a:lnSpc>
              <a:spcBef>
                <a:spcPct val="0"/>
              </a:spcBef>
              <a:defRPr sz="1400"/>
            </a:lvl2pPr>
            <a:lvl3pPr marL="787400" indent="-177800" defTabSz="825500">
              <a:lnSpc>
                <a:spcPct val="100000"/>
              </a:lnSpc>
              <a:spcBef>
                <a:spcPct val="0"/>
              </a:spcBef>
              <a:defRPr sz="1400"/>
            </a:lvl3pPr>
            <a:lvl4pPr marL="1092200" indent="-177800" defTabSz="825500">
              <a:lnSpc>
                <a:spcPct val="100000"/>
              </a:lnSpc>
              <a:spcBef>
                <a:spcPct val="0"/>
              </a:spcBef>
              <a:defRPr sz="1400"/>
            </a:lvl4pPr>
            <a:lvl5pPr marL="1397000" indent="-177800" defTabSz="825500">
              <a:lnSpc>
                <a:spcPct val="100000"/>
              </a:lnSpc>
              <a:spcBef>
                <a:spcPct val="0"/>
              </a:spcBef>
              <a:defRPr sz="1400"/>
            </a:lvl5pPr>
          </a:lstStyle>
          <a:p>
            <a:r>
              <a:rPr dirty="0" err="1"/>
              <a:t>作者和日期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16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501550" y="1781848"/>
            <a:ext cx="7830320" cy="914451"/>
          </a:xfrm>
          <a:prstGeom prst="rect">
            <a:avLst/>
          </a:prstGeom>
        </p:spPr>
        <p:txBody>
          <a:bodyPr anchor="b"/>
          <a:lstStyle>
            <a:lvl1pPr>
              <a:defRPr sz="3900" spc="-155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dirty="0" err="1"/>
              <a:t>演示文稿标题</a:t>
            </a:r>
            <a:endParaRPr dirty="0"/>
          </a:p>
        </p:txBody>
      </p:sp>
      <p:sp>
        <p:nvSpPr>
          <p:cNvPr id="17" name="正文级别 1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562569" y="2732289"/>
            <a:ext cx="7359875" cy="977530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600" b="1">
                <a:solidFill>
                  <a:srgbClr val="697C87"/>
                </a:solidFill>
              </a:defRPr>
            </a:lvl1pPr>
          </a:lstStyle>
          <a:p>
            <a:r>
              <a:t>演示文稿副标题</a:t>
            </a:r>
          </a:p>
        </p:txBody>
      </p:sp>
      <p:pic>
        <p:nvPicPr>
          <p:cNvPr id="18" name="quickpick-logo-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91" y="723048"/>
            <a:ext cx="3388221" cy="52147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9" name="We Move The Future"/>
          <p:cNvSpPr txBox="1"/>
          <p:nvPr/>
        </p:nvSpPr>
        <p:spPr>
          <a:xfrm>
            <a:off x="599727" y="6006829"/>
            <a:ext cx="5081955" cy="69876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b">
            <a:normAutofit/>
          </a:bodyPr>
          <a:lstStyle>
            <a:lvl1pPr algn="l" defTabSz="1076960">
              <a:lnSpc>
                <a:spcPct val="80000"/>
              </a:lnSpc>
              <a:defRPr sz="8300" b="1" spc="-199">
                <a:solidFill>
                  <a:srgbClr val="697C87">
                    <a:alpha val="14895"/>
                  </a:srgbClr>
                </a:solidFill>
              </a:defRPr>
            </a:lvl1pPr>
          </a:lstStyle>
          <a:p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</a:rPr>
              <a:t>让 人 类 不 再 搬 运</a:t>
            </a:r>
            <a:endParaRPr sz="3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像" descr="图像"/>
          <p:cNvPicPr>
            <a:picLocks noChangeAspect="1"/>
          </p:cNvPicPr>
          <p:nvPr/>
        </p:nvPicPr>
        <p:blipFill>
          <a:blip r:embed="rId3"/>
          <a:srcRect r="34115"/>
          <a:stretch>
            <a:fillRect/>
          </a:stretch>
        </p:blipFill>
        <p:spPr>
          <a:xfrm>
            <a:off x="6791517" y="785215"/>
            <a:ext cx="5205207" cy="519738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575269" y="5356016"/>
            <a:ext cx="3820996" cy="384017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1400"/>
            </a:lvl1pPr>
            <a:lvl2pPr marL="482600" indent="-177800" defTabSz="825500">
              <a:lnSpc>
                <a:spcPct val="100000"/>
              </a:lnSpc>
              <a:spcBef>
                <a:spcPct val="0"/>
              </a:spcBef>
              <a:defRPr sz="1400"/>
            </a:lvl2pPr>
            <a:lvl3pPr marL="787400" indent="-177800" defTabSz="825500">
              <a:lnSpc>
                <a:spcPct val="100000"/>
              </a:lnSpc>
              <a:spcBef>
                <a:spcPct val="0"/>
              </a:spcBef>
              <a:defRPr sz="1400"/>
            </a:lvl3pPr>
            <a:lvl4pPr marL="1092200" indent="-177800" defTabSz="825500">
              <a:lnSpc>
                <a:spcPct val="100000"/>
              </a:lnSpc>
              <a:spcBef>
                <a:spcPct val="0"/>
              </a:spcBef>
              <a:defRPr sz="1400"/>
            </a:lvl4pPr>
            <a:lvl5pPr marL="1397000" indent="-177800" defTabSz="825500">
              <a:lnSpc>
                <a:spcPct val="100000"/>
              </a:lnSpc>
              <a:spcBef>
                <a:spcPct val="0"/>
              </a:spcBef>
              <a:defRPr sz="1400"/>
            </a:lvl5pPr>
          </a:lstStyle>
          <a:p>
            <a:r>
              <a:rPr dirty="0" err="1"/>
              <a:t>作者和日期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16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501550" y="1781848"/>
            <a:ext cx="7830320" cy="914451"/>
          </a:xfrm>
          <a:prstGeom prst="rect">
            <a:avLst/>
          </a:prstGeom>
        </p:spPr>
        <p:txBody>
          <a:bodyPr anchor="b"/>
          <a:lstStyle>
            <a:lvl1pPr>
              <a:defRPr sz="3900" spc="-155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dirty="0" err="1"/>
              <a:t>演示文稿标题</a:t>
            </a:r>
            <a:endParaRPr dirty="0"/>
          </a:p>
        </p:txBody>
      </p:sp>
      <p:sp>
        <p:nvSpPr>
          <p:cNvPr id="17" name="正文级别 1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562569" y="2732289"/>
            <a:ext cx="7359875" cy="977530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600" b="1">
                <a:solidFill>
                  <a:srgbClr val="697C87"/>
                </a:solidFill>
              </a:defRPr>
            </a:lvl1pPr>
          </a:lstStyle>
          <a:p>
            <a:r>
              <a:t>演示文稿副标题</a:t>
            </a:r>
          </a:p>
        </p:txBody>
      </p:sp>
      <p:pic>
        <p:nvPicPr>
          <p:cNvPr id="18" name="quickpick-logo-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91" y="723048"/>
            <a:ext cx="3388221" cy="52147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9" name="We Move The Future"/>
          <p:cNvSpPr txBox="1"/>
          <p:nvPr/>
        </p:nvSpPr>
        <p:spPr>
          <a:xfrm>
            <a:off x="599727" y="6006829"/>
            <a:ext cx="5081955" cy="69876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b">
            <a:normAutofit/>
          </a:bodyPr>
          <a:lstStyle>
            <a:lvl1pPr algn="l" defTabSz="1076960">
              <a:lnSpc>
                <a:spcPct val="80000"/>
              </a:lnSpc>
              <a:defRPr sz="8300" b="1" spc="-199">
                <a:solidFill>
                  <a:srgbClr val="697C87">
                    <a:alpha val="14895"/>
                  </a:srgbClr>
                </a:solidFill>
              </a:defRPr>
            </a:lvl1pPr>
          </a:lstStyle>
          <a:p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</a:rPr>
              <a:t>让 人 类 不 再 搬 运</a:t>
            </a:r>
            <a:endParaRPr sz="3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像" descr="图像"/>
          <p:cNvPicPr>
            <a:picLocks noChangeAspect="1"/>
          </p:cNvPicPr>
          <p:nvPr/>
        </p:nvPicPr>
        <p:blipFill>
          <a:blip r:embed="rId3"/>
          <a:srcRect r="34115"/>
          <a:stretch>
            <a:fillRect/>
          </a:stretch>
        </p:blipFill>
        <p:spPr>
          <a:xfrm>
            <a:off x="6791517" y="785215"/>
            <a:ext cx="5205207" cy="519738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幻灯片标题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幻灯片标题</a:t>
            </a:r>
            <a:endParaRPr dirty="0"/>
          </a:p>
        </p:txBody>
      </p:sp>
      <p:sp>
        <p:nvSpPr>
          <p:cNvPr id="29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dirty="0" err="1"/>
              <a:t>幻灯片项目符号文本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幻灯片标题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幻灯片标题</a:t>
            </a:r>
            <a:endParaRPr dirty="0"/>
          </a:p>
        </p:txBody>
      </p:sp>
      <p:sp>
        <p:nvSpPr>
          <p:cNvPr id="29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dirty="0" err="1"/>
              <a:t>幻灯片项目符号文本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像" descr="图像"/>
          <p:cNvPicPr>
            <a:picLocks noChangeAspect="1"/>
          </p:cNvPicPr>
          <p:nvPr/>
        </p:nvPicPr>
        <p:blipFill>
          <a:blip r:embed="rId2">
            <a:alphaModFix amt="61387"/>
          </a:blip>
          <a:srcRect l="11703" t="14917" r="27061" b="13939"/>
          <a:stretch>
            <a:fillRect/>
          </a:stretch>
        </p:blipFill>
        <p:spPr>
          <a:xfrm>
            <a:off x="1657107" y="1044131"/>
            <a:ext cx="10545135" cy="582628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8" name="quickpick-logo-01.png" descr="quickpick-logo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rcRect l="22928" t="13940" b="26409"/>
          <a:stretch>
            <a:fillRect/>
          </a:stretch>
        </p:blipFill>
        <p:spPr>
          <a:xfrm>
            <a:off x="0" y="0"/>
            <a:ext cx="8855601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4" name="矩形"/>
          <p:cNvSpPr/>
          <p:nvPr/>
        </p:nvSpPr>
        <p:spPr>
          <a:xfrm>
            <a:off x="1448" y="6722109"/>
            <a:ext cx="11501391" cy="140189"/>
          </a:xfrm>
          <a:prstGeom prst="rect">
            <a:avLst/>
          </a:prstGeom>
          <a:solidFill>
            <a:srgbClr val="ED6D0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5" name="矩形"/>
          <p:cNvSpPr/>
          <p:nvPr/>
        </p:nvSpPr>
        <p:spPr>
          <a:xfrm>
            <a:off x="11716672" y="6722109"/>
            <a:ext cx="475205" cy="140189"/>
          </a:xfrm>
          <a:prstGeom prst="rect">
            <a:avLst/>
          </a:prstGeom>
          <a:solidFill>
            <a:srgbClr val="697C8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</p:spTree>
  </p:cSld>
  <p:clrMapOvr>
    <a:masterClrMapping/>
  </p:clrMapOvr>
  <p:transition spd="med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4" name="quickpick-logo-01.png" descr="quickpick-logo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像" descr="图像"/>
          <p:cNvPicPr>
            <a:picLocks noChangeAspect="1"/>
          </p:cNvPicPr>
          <p:nvPr/>
        </p:nvPicPr>
        <p:blipFill>
          <a:blip r:embed="rId2"/>
          <a:srcRect t="44064" r="33245"/>
          <a:stretch>
            <a:fillRect/>
          </a:stretch>
        </p:blipFill>
        <p:spPr>
          <a:xfrm>
            <a:off x="4509899" y="1541"/>
            <a:ext cx="7677776" cy="615354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83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429" y="164003"/>
            <a:ext cx="1524117" cy="300556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nghai  |  Frankfurt  |  Los Angeles  |  Singapore  |  Tokyo  |  Seoul"/>
          <p:cNvSpPr txBox="1"/>
          <p:nvPr/>
        </p:nvSpPr>
        <p:spPr>
          <a:xfrm>
            <a:off x="276330" y="6434141"/>
            <a:ext cx="5001655" cy="21971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 defTabSz="914400">
              <a:defRPr sz="2200">
                <a:solidFill>
                  <a:srgbClr val="697C87"/>
                </a:solidFill>
              </a:defRPr>
            </a:lvl1pPr>
          </a:lstStyle>
          <a:p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上海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法兰克福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洛杉矶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新加坡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东京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首尔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伯明翰</a:t>
            </a:r>
            <a:endParaRPr sz="1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www.quicktron.com.cn               robots@ﬂashhold.com                                         @Quicktron Robotics"/>
          <p:cNvSpPr txBox="1"/>
          <p:nvPr/>
        </p:nvSpPr>
        <p:spPr>
          <a:xfrm>
            <a:off x="4800658" y="6349369"/>
            <a:ext cx="7119041" cy="38925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r" defTabSz="914400">
              <a:defRPr sz="2200">
                <a:solidFill>
                  <a:srgbClr val="697C87"/>
                </a:solidFill>
              </a:defRPr>
            </a:lvl1pPr>
          </a:lstStyle>
          <a:p>
            <a:r>
              <a:rPr sz="1100" dirty="0"/>
              <a:t>  www.quicktron.com            </a:t>
            </a:r>
            <a:r>
              <a:rPr lang="en-US" sz="1100" dirty="0"/>
              <a:t>     </a:t>
            </a:r>
            <a:r>
              <a:rPr sz="1100" dirty="0"/>
              <a:t>         info@</a:t>
            </a:r>
            <a:r>
              <a:rPr lang="en-US" altLang="zh-CN" sz="1100" dirty="0"/>
              <a:t>quicktron</a:t>
            </a:r>
            <a:r>
              <a:rPr sz="1100" dirty="0"/>
              <a:t>.com                                         @Quicktron Robotics</a:t>
            </a:r>
            <a:endParaRPr sz="1100" dirty="0"/>
          </a:p>
        </p:txBody>
      </p:sp>
      <p:pic>
        <p:nvPicPr>
          <p:cNvPr id="93" name="小icon-02.png" descr="小icon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638" y="6150142"/>
            <a:ext cx="2136212" cy="62995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9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566" y="1752516"/>
            <a:ext cx="1488870" cy="148887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像" descr="图像"/>
          <p:cNvPicPr>
            <a:picLocks noChangeAspect="1"/>
          </p:cNvPicPr>
          <p:nvPr/>
        </p:nvPicPr>
        <p:blipFill>
          <a:blip r:embed="rId2">
            <a:alphaModFix amt="61387"/>
          </a:blip>
          <a:srcRect l="11703" t="14917" r="27061" b="13939"/>
          <a:stretch>
            <a:fillRect/>
          </a:stretch>
        </p:blipFill>
        <p:spPr>
          <a:xfrm>
            <a:off x="1657107" y="1044131"/>
            <a:ext cx="10545135" cy="582628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8" name="quickpick-logo-01.png" descr="quickpick-logo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3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rcRect l="22928" t="13940" b="26409"/>
          <a:stretch>
            <a:fillRect/>
          </a:stretch>
        </p:blipFill>
        <p:spPr>
          <a:xfrm>
            <a:off x="0" y="0"/>
            <a:ext cx="8855601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quickpick-logo-01.png" descr="quickpick-logo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4" name="矩形"/>
          <p:cNvSpPr/>
          <p:nvPr/>
        </p:nvSpPr>
        <p:spPr>
          <a:xfrm>
            <a:off x="1448" y="6722109"/>
            <a:ext cx="11501391" cy="140189"/>
          </a:xfrm>
          <a:prstGeom prst="rect">
            <a:avLst/>
          </a:prstGeom>
          <a:solidFill>
            <a:srgbClr val="ED6D0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5" name="矩形"/>
          <p:cNvSpPr/>
          <p:nvPr/>
        </p:nvSpPr>
        <p:spPr>
          <a:xfrm>
            <a:off x="11716672" y="6722109"/>
            <a:ext cx="475205" cy="140189"/>
          </a:xfrm>
          <a:prstGeom prst="rect">
            <a:avLst/>
          </a:prstGeom>
          <a:solidFill>
            <a:srgbClr val="697C8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4" name="quickpick-logo-01.png" descr="quickpick-logo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 拷贝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像" descr="图像"/>
          <p:cNvPicPr>
            <a:picLocks noChangeAspect="1"/>
          </p:cNvPicPr>
          <p:nvPr/>
        </p:nvPicPr>
        <p:blipFill>
          <a:blip r:embed="rId2"/>
          <a:srcRect t="44064" r="33245"/>
          <a:stretch>
            <a:fillRect/>
          </a:stretch>
        </p:blipFill>
        <p:spPr>
          <a:xfrm>
            <a:off x="4509899" y="1541"/>
            <a:ext cx="7677776" cy="615354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83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429" y="164003"/>
            <a:ext cx="1524117" cy="300556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nghai  |  Frankfurt  |  Los Angeles  |  Singapore  |  Tokyo  |  Seoul"/>
          <p:cNvSpPr txBox="1"/>
          <p:nvPr/>
        </p:nvSpPr>
        <p:spPr>
          <a:xfrm>
            <a:off x="276330" y="6434141"/>
            <a:ext cx="5001655" cy="21971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 defTabSz="914400">
              <a:defRPr sz="2200">
                <a:solidFill>
                  <a:srgbClr val="697C87"/>
                </a:solidFill>
              </a:defRPr>
            </a:lvl1pPr>
          </a:lstStyle>
          <a:p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上海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法兰克福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洛杉矶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新加坡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东京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首尔   </a:t>
            </a:r>
            <a:r>
              <a:rPr kumimoji="0" lang="en-US" altLang="zh-CN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|   </a:t>
            </a:r>
            <a:r>
              <a:rPr kumimoji="0" lang="zh-CN" altLang="en-US" sz="1100" b="0" i="0" u="none" strike="noStrike" cap="none" spc="0" normalizeH="0" baseline="0" dirty="0">
                <a:ln>
                  <a:noFill/>
                </a:ln>
                <a:solidFill>
                  <a:srgbClr val="697C8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伯明翰</a:t>
            </a:r>
            <a:endParaRPr sz="1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www.quicktron.com.cn               robots@ﬂashhold.com                                         @Quicktron Robotics"/>
          <p:cNvSpPr txBox="1"/>
          <p:nvPr/>
        </p:nvSpPr>
        <p:spPr>
          <a:xfrm>
            <a:off x="4800658" y="6349369"/>
            <a:ext cx="7119041" cy="38925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r" defTabSz="914400">
              <a:defRPr sz="2200">
                <a:solidFill>
                  <a:srgbClr val="697C87"/>
                </a:solidFill>
              </a:defRPr>
            </a:lvl1pPr>
          </a:lstStyle>
          <a:p>
            <a:r>
              <a:rPr sz="1100" dirty="0"/>
              <a:t>  www.quicktron.com            </a:t>
            </a:r>
            <a:r>
              <a:rPr lang="en-US" sz="1100" dirty="0"/>
              <a:t>     </a:t>
            </a:r>
            <a:r>
              <a:rPr sz="1100" dirty="0"/>
              <a:t>         info@</a:t>
            </a:r>
            <a:r>
              <a:rPr lang="en-US" altLang="zh-CN" sz="1100" dirty="0"/>
              <a:t>quicktron</a:t>
            </a:r>
            <a:r>
              <a:rPr sz="1100" dirty="0"/>
              <a:t>.com                                         @Quicktron Robotics</a:t>
            </a:r>
            <a:endParaRPr sz="1100" dirty="0"/>
          </a:p>
        </p:txBody>
      </p:sp>
      <p:pic>
        <p:nvPicPr>
          <p:cNvPr id="93" name="小icon-02.png" descr="小icon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638" y="6150142"/>
            <a:ext cx="2136212" cy="62995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9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566" y="1752516"/>
            <a:ext cx="1488870" cy="148887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3.xml"/><Relationship Id="rId24" Type="http://schemas.microsoft.com/office/2007/relationships/hdphoto" Target="../media/image13.wdp"/><Relationship Id="rId23" Type="http://schemas.openxmlformats.org/officeDocument/2006/relationships/image" Target="../media/image12.png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6" Type="http://schemas.openxmlformats.org/officeDocument/2006/relationships/theme" Target="../theme/theme2.xml"/><Relationship Id="rId25" Type="http://schemas.openxmlformats.org/officeDocument/2006/relationships/tags" Target="../tags/tag6.xml"/><Relationship Id="rId24" Type="http://schemas.microsoft.com/office/2007/relationships/hdphoto" Target="../media/image13.wdp"/><Relationship Id="rId23" Type="http://schemas.openxmlformats.org/officeDocument/2006/relationships/image" Target="../media/image12.png"/><Relationship Id="rId22" Type="http://schemas.openxmlformats.org/officeDocument/2006/relationships/tags" Target="../tags/tag5.xml"/><Relationship Id="rId21" Type="http://schemas.openxmlformats.org/officeDocument/2006/relationships/tags" Target="../tags/tag4.xml"/><Relationship Id="rId20" Type="http://schemas.openxmlformats.org/officeDocument/2006/relationships/image" Target="../media/image4.png"/><Relationship Id="rId2" Type="http://schemas.openxmlformats.org/officeDocument/2006/relationships/slideLayout" Target="../slideLayouts/slideLayout20.xml"/><Relationship Id="rId19" Type="http://schemas.openxmlformats.org/officeDocument/2006/relationships/image" Target="../media/image11.png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19"/>
          <a:srcRect l="48573"/>
          <a:stretch>
            <a:fillRect/>
          </a:stretch>
        </p:blipFill>
        <p:spPr>
          <a:xfrm>
            <a:off x="-4540" y="248904"/>
            <a:ext cx="301567" cy="44311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" name="quickpick-logo-01.png" descr="quickpick-logo-01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矩形"/>
          <p:cNvSpPr/>
          <p:nvPr/>
        </p:nvSpPr>
        <p:spPr>
          <a:xfrm>
            <a:off x="1448" y="6722109"/>
            <a:ext cx="11501391" cy="140189"/>
          </a:xfrm>
          <a:prstGeom prst="rect">
            <a:avLst/>
          </a:prstGeom>
          <a:solidFill>
            <a:srgbClr val="ED6D0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5" name="矩形"/>
          <p:cNvSpPr/>
          <p:nvPr/>
        </p:nvSpPr>
        <p:spPr>
          <a:xfrm>
            <a:off x="11716672" y="6722109"/>
            <a:ext cx="475205" cy="140189"/>
          </a:xfrm>
          <a:prstGeom prst="rect">
            <a:avLst/>
          </a:prstGeom>
          <a:solidFill>
            <a:srgbClr val="697C8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603250" y="298551"/>
            <a:ext cx="10985501" cy="71658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幻灯片标题</a:t>
            </a:r>
          </a:p>
        </p:txBody>
      </p:sp>
      <p:sp>
        <p:nvSpPr>
          <p:cNvPr id="7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603250" y="1706363"/>
            <a:ext cx="10985500" cy="412800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幻灯片项目符号文本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2" cy="187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9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2"/>
              </a:gs>
              <a:gs pos="8547">
                <a:schemeClr val="bg1"/>
              </a:gs>
              <a:gs pos="97863">
                <a:schemeClr val="bg2">
                  <a:lumMod val="9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 cstate="hqprint">
            <a:alphaModFix amt="31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4000" contrast="2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401301" y="1"/>
            <a:ext cx="1790700" cy="1362505"/>
          </a:xfrm>
          <a:prstGeom prst="rect">
            <a:avLst/>
          </a:prstGeom>
        </p:spPr>
      </p:pic>
      <p:sp>
        <p:nvSpPr>
          <p:cNvPr id="9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gradFill>
            <a:gsLst>
              <a:gs pos="98000">
                <a:schemeClr val="accent2"/>
              </a:gs>
              <a:gs pos="2564">
                <a:schemeClr val="accent1">
                  <a:lumMod val="60000"/>
                  <a:lumOff val="40000"/>
                </a:schemeClr>
              </a:gs>
              <a:gs pos="56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/>
  <p:hf sldNum="0" hdr="0" ftr="0" dt="0"/>
  <p:txStyles>
    <p:titleStyle>
      <a:lvl1pPr marL="0" marR="0" indent="0" algn="l" defTabSz="1219200" rtl="0" latinLnBrk="0">
        <a:lnSpc>
          <a:spcPct val="80000"/>
        </a:lnSpc>
        <a:spcBef>
          <a:spcPct val="0"/>
        </a:spcBef>
        <a:spcAft>
          <a:spcPts val="0"/>
        </a:spcAft>
        <a:buClrTx/>
        <a:buSzTx/>
        <a:buFontTx/>
        <a:buNone/>
        <a:defRPr sz="3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3048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6096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9144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12192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15240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18288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21336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24384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27432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19"/>
          <a:srcRect l="48573"/>
          <a:stretch>
            <a:fillRect/>
          </a:stretch>
        </p:blipFill>
        <p:spPr>
          <a:xfrm>
            <a:off x="-4540" y="248904"/>
            <a:ext cx="301567" cy="44311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" name="quickpick-logo-01.png" descr="quickpick-logo-01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519966" y="192554"/>
            <a:ext cx="1463044" cy="2688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矩形"/>
          <p:cNvSpPr/>
          <p:nvPr/>
        </p:nvSpPr>
        <p:spPr>
          <a:xfrm>
            <a:off x="1448" y="6722109"/>
            <a:ext cx="11501391" cy="140189"/>
          </a:xfrm>
          <a:prstGeom prst="rect">
            <a:avLst/>
          </a:prstGeom>
          <a:solidFill>
            <a:srgbClr val="ED6D0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5" name="矩形"/>
          <p:cNvSpPr/>
          <p:nvPr/>
        </p:nvSpPr>
        <p:spPr>
          <a:xfrm>
            <a:off x="11716672" y="6722109"/>
            <a:ext cx="475205" cy="140189"/>
          </a:xfrm>
          <a:prstGeom prst="rect">
            <a:avLst/>
          </a:prstGeom>
          <a:solidFill>
            <a:srgbClr val="697C8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603250" y="298551"/>
            <a:ext cx="10985501" cy="71658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幻灯片标题</a:t>
            </a:r>
          </a:p>
        </p:txBody>
      </p:sp>
      <p:sp>
        <p:nvSpPr>
          <p:cNvPr id="7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603250" y="1706363"/>
            <a:ext cx="10985500" cy="412800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幻灯片项目符号文本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2" cy="187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9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2"/>
              </a:gs>
              <a:gs pos="8547">
                <a:schemeClr val="bg1"/>
              </a:gs>
              <a:gs pos="97863">
                <a:schemeClr val="bg2">
                  <a:lumMod val="9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 rotWithShape="1">
          <a:blip r:embed="rId23" cstate="hqprint">
            <a:alphaModFix amt="31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4000" contrast="2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401301" y="1"/>
            <a:ext cx="1790700" cy="1362505"/>
          </a:xfrm>
          <a:prstGeom prst="rect">
            <a:avLst/>
          </a:prstGeom>
        </p:spPr>
      </p:pic>
      <p:sp>
        <p:nvSpPr>
          <p:cNvPr id="9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gradFill>
            <a:gsLst>
              <a:gs pos="98000">
                <a:schemeClr val="accent2"/>
              </a:gs>
              <a:gs pos="2564">
                <a:schemeClr val="accent1">
                  <a:lumMod val="60000"/>
                  <a:lumOff val="40000"/>
                </a:schemeClr>
              </a:gs>
              <a:gs pos="56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 spd="med"/>
  <p:hf sldNum="0" hdr="0" ftr="0" dt="0"/>
  <p:txStyles>
    <p:titleStyle>
      <a:lvl1pPr marL="0" marR="0" indent="0" algn="l" defTabSz="1219200" rtl="0" latinLnBrk="0">
        <a:lnSpc>
          <a:spcPct val="80000"/>
        </a:lnSpc>
        <a:spcBef>
          <a:spcPct val="0"/>
        </a:spcBef>
        <a:spcAft>
          <a:spcPts val="0"/>
        </a:spcAft>
        <a:buClrTx/>
        <a:buSzTx/>
        <a:buFontTx/>
        <a:buNone/>
        <a:defRPr sz="3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6000" b="1" i="0" u="none" strike="noStrike" cap="none" spc="-119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3048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6096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9144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12192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15240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18288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21336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24384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2743200" marR="0" indent="-304800" algn="l" defTabSz="1219200" rtl="0" latinLnBrk="0">
        <a:lnSpc>
          <a:spcPct val="90000"/>
        </a:lnSpc>
        <a:spcBef>
          <a:spcPct val="450000"/>
        </a:spcBef>
        <a:spcAft>
          <a:spcPts val="0"/>
        </a:spcAft>
        <a:buClrTx/>
        <a:buSzPct val="123000"/>
        <a:buFontTx/>
        <a:buChar char="•"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29210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10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9.xml"/><Relationship Id="rId10" Type="http://schemas.openxmlformats.org/officeDocument/2006/relationships/comments" Target="../comments/comment1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tags" Target="../tags/tag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066918"/>
            <a:ext cx="10985500" cy="4128008"/>
          </a:xfrm>
        </p:spPr>
        <p:txBody>
          <a:bodyPr>
            <a:normAutofit fontScale="50000"/>
          </a:bodyPr>
          <a:p>
            <a:pPr marL="0" indent="0" algn="ctr">
              <a:buNone/>
            </a:pPr>
            <a:r>
              <a:rPr lang="en-US" altLang="zh-CN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</a:t>
            </a: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年上海市</a:t>
            </a:r>
            <a:r>
              <a:rPr lang="en-US" altLang="zh-CN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双师型</a:t>
            </a:r>
            <a:r>
              <a:rPr lang="en-US" altLang="zh-CN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教师认定工作安排说明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7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上海市职业教育双师型教育管理系统常见问题答疑</a:t>
            </a:r>
            <a:endParaRPr lang="zh-CN" altLang="en-US" sz="47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上海市师范大学教师发展中心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55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上海市职业教育双师型教育管理系统认定时间节点</a:t>
            </a:r>
            <a:endParaRPr lang="en-US" altLang="zh-CN" sz="3555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14400" y="3200400"/>
          <a:ext cx="10485120" cy="2212340"/>
        </p:xfrm>
        <a:graphic>
          <a:graphicData uri="http://schemas.openxmlformats.org/drawingml/2006/table">
            <a:tbl>
              <a:tblPr firstRow="1">
                <a:tableStyleId>{C15909F6-6531-430E-A6AF-C5FE79092513}</a:tableStyleId>
              </a:tblPr>
              <a:tblGrid>
                <a:gridCol w="1602740"/>
                <a:gridCol w="2511425"/>
                <a:gridCol w="2471420"/>
                <a:gridCol w="3899535"/>
              </a:tblGrid>
              <a:tr h="404495"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日期</a:t>
                      </a:r>
                      <a:endParaRPr lang="zh-CN" altLang="en-US" sz="1100"/>
                    </a:p>
                  </a:txBody>
                  <a:tcPr marL="0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阶段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责任人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说明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</a:tr>
              <a:tr h="404495">
                <a:tc>
                  <a:txBody>
                    <a:bodyPr/>
                    <a:p>
                      <a:pPr algn="ctr"/>
                      <a:r>
                        <a:rPr lang="en-US" altLang="zh-CN" sz="1100"/>
                        <a:t>6</a:t>
                      </a:r>
                      <a:r>
                        <a:rPr lang="zh-CN" altLang="en-US" sz="1100"/>
                        <a:t>月</a:t>
                      </a:r>
                      <a:r>
                        <a:rPr lang="en-US" altLang="zh-CN" sz="1100"/>
                        <a:t>3</a:t>
                      </a:r>
                      <a:r>
                        <a:rPr lang="zh-CN" altLang="en-US" sz="1100"/>
                        <a:t>日</a:t>
                      </a:r>
                      <a:endParaRPr lang="zh-CN" altLang="en-US" sz="1100"/>
                    </a:p>
                  </a:txBody>
                  <a:tcPr marL="0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教师申报启动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学校教师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教师开始填写申报材料，提交个人部分。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</a:tr>
              <a:tr h="404495">
                <a:tc>
                  <a:txBody>
                    <a:bodyPr/>
                    <a:p>
                      <a:pPr algn="ctr"/>
                      <a:r>
                        <a:rPr lang="en-US" altLang="zh-CN" sz="1100"/>
                        <a:t>6</a:t>
                      </a:r>
                      <a:r>
                        <a:rPr lang="zh-CN" altLang="en-US" sz="1100"/>
                        <a:t>月</a:t>
                      </a:r>
                      <a:r>
                        <a:rPr lang="en-US" altLang="zh-CN" sz="1100"/>
                        <a:t>9</a:t>
                      </a:r>
                      <a:r>
                        <a:rPr lang="zh-CN" altLang="en-US" sz="1100"/>
                        <a:t>日</a:t>
                      </a:r>
                      <a:endParaRPr lang="zh-CN" altLang="en-US" sz="1100"/>
                    </a:p>
                  </a:txBody>
                  <a:tcPr marL="0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系统材料审核【专家规则判定】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管理员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系统自动审核教师提交的材料，含企业实践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</a:tr>
              <a:tr h="594360">
                <a:tc>
                  <a:txBody>
                    <a:bodyPr/>
                    <a:p>
                      <a:pPr algn="ctr"/>
                      <a:r>
                        <a:rPr lang="en-US" altLang="zh-CN" sz="1100"/>
                        <a:t>6</a:t>
                      </a:r>
                      <a:r>
                        <a:rPr lang="zh-CN" altLang="en-US" sz="1100"/>
                        <a:t>月</a:t>
                      </a:r>
                      <a:r>
                        <a:rPr lang="en-US" altLang="zh-CN" sz="1100"/>
                        <a:t>24</a:t>
                      </a:r>
                      <a:r>
                        <a:rPr lang="zh-CN" altLang="en-US" sz="1100"/>
                        <a:t>日</a:t>
                      </a:r>
                      <a:endParaRPr lang="zh-CN" altLang="en-US" sz="1100"/>
                    </a:p>
                  </a:txBody>
                  <a:tcPr marL="0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教师</a:t>
                      </a:r>
                      <a:r>
                        <a:rPr lang="zh-CN" altLang="en-US" sz="1100">
                          <a:sym typeface="+mn-ea"/>
                        </a:rPr>
                        <a:t>申</a:t>
                      </a:r>
                      <a:r>
                        <a:rPr lang="zh-CN" altLang="en-US" sz="1100"/>
                        <a:t>报结束</a:t>
                      </a:r>
                      <a:br>
                        <a:rPr lang="zh-CN" altLang="en-US" sz="1100"/>
                      </a:br>
                      <a:r>
                        <a:rPr lang="zh-CN" altLang="en-US" sz="1100"/>
                        <a:t>学校审核启动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学校教师</a:t>
                      </a:r>
                      <a:r>
                        <a:rPr lang="en-US" altLang="zh-CN" sz="1100"/>
                        <a:t>/</a:t>
                      </a:r>
                      <a:r>
                        <a:rPr lang="zh-CN" altLang="en-US" sz="1100"/>
                        <a:t>学校管理员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教师</a:t>
                      </a:r>
                      <a:r>
                        <a:rPr lang="zh-CN" altLang="en-US" sz="1100">
                          <a:sym typeface="+mn-ea"/>
                        </a:rPr>
                        <a:t>申报</a:t>
                      </a:r>
                      <a:r>
                        <a:rPr lang="zh-CN" altLang="en-US" sz="1100"/>
                        <a:t>通道关闭，学校进入集中审核阶段。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</a:tr>
              <a:tr h="404495">
                <a:tc>
                  <a:txBody>
                    <a:bodyPr/>
                    <a:p>
                      <a:pPr algn="ctr"/>
                      <a:r>
                        <a:rPr lang="en-US" altLang="zh-CN" sz="1100"/>
                        <a:t>7</a:t>
                      </a:r>
                      <a:r>
                        <a:rPr lang="zh-CN" altLang="en-US" sz="1100"/>
                        <a:t>月</a:t>
                      </a:r>
                      <a:r>
                        <a:rPr lang="en-US" altLang="zh-CN" sz="1100"/>
                        <a:t>13</a:t>
                      </a:r>
                      <a:r>
                        <a:rPr lang="zh-CN" altLang="en-US" sz="1100"/>
                        <a:t>日</a:t>
                      </a:r>
                      <a:endParaRPr lang="zh-CN" altLang="en-US" sz="1100"/>
                    </a:p>
                  </a:txBody>
                  <a:tcPr marL="0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>
                          <a:sym typeface="+mn-ea"/>
                        </a:rPr>
                        <a:t>学校审核</a:t>
                      </a:r>
                      <a:r>
                        <a:rPr lang="zh-CN" altLang="en-US" sz="1100"/>
                        <a:t>截止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/>
                        <a:t>学校教师</a:t>
                      </a:r>
                      <a:r>
                        <a:rPr lang="en-US" altLang="zh-CN" sz="1100"/>
                        <a:t>/</a:t>
                      </a:r>
                      <a:r>
                        <a:rPr lang="zh-CN" altLang="en-US" sz="1100"/>
                        <a:t>教委管理员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1100">
                          <a:sym typeface="+mn-ea"/>
                        </a:rPr>
                        <a:t>学校审核</a:t>
                      </a:r>
                      <a:r>
                        <a:rPr lang="zh-CN" altLang="en-US" sz="1100"/>
                        <a:t>结束，教委进入集中审核阶段</a:t>
                      </a:r>
                      <a:r>
                        <a:rPr lang="en-US" altLang="zh-CN" sz="1100"/>
                        <a:t>&amp;</a:t>
                      </a:r>
                      <a:r>
                        <a:rPr lang="zh-CN" altLang="en-US" sz="1100"/>
                        <a:t>抽查。</a:t>
                      </a:r>
                      <a:endParaRPr lang="zh-CN" altLang="en-US" sz="1100"/>
                    </a:p>
                  </a:txBody>
                  <a:tcPr marL="95567" marR="95567" marT="95567" marB="95567" anchor="ctr" anchorCtr="0"/>
                </a:tc>
              </a:tr>
            </a:tbl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966470" y="990600"/>
          <a:ext cx="10275570" cy="2437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矩形标注 12"/>
          <p:cNvSpPr/>
          <p:nvPr/>
        </p:nvSpPr>
        <p:spPr>
          <a:xfrm>
            <a:off x="7543800" y="5822950"/>
            <a:ext cx="3980815" cy="819785"/>
          </a:xfrm>
          <a:prstGeom prst="wedgeRectCallout">
            <a:avLst>
              <a:gd name="adj1" fmla="val -50622"/>
              <a:gd name="adj2" fmla="val -106700"/>
            </a:avLst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p>
            <a:pPr>
              <a:buNone/>
            </a:pP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注意事项：</a:t>
            </a:r>
            <a:endParaRPr lang="zh-CN" altLang="en-US" sz="1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en-US" altLang="zh-CN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、教师需在</a:t>
            </a:r>
            <a:r>
              <a:rPr lang="en-US" altLang="zh-CN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日前完成提交，逾期系统自动关闭。</a:t>
            </a:r>
            <a:endParaRPr lang="en-US" altLang="zh-CN" sz="1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en-US" altLang="zh-CN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、不在专家规则内，可通过补充新建规则重新扫描人工审核的材料</a:t>
            </a:r>
            <a:endParaRPr lang="zh-CN" altLang="en-US" sz="1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en-US" altLang="zh-CN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、没有规则部分需要进行人工审核</a:t>
            </a:r>
            <a:endParaRPr kumimoji="0" lang="zh-CN" altLang="en-US" sz="1000" b="1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"/>
            </a:endParaRPr>
          </a:p>
          <a:p>
            <a:pPr marL="0" marR="0" indent="0" algn="ctr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555">
                <a:latin typeface="黑体" panose="02010609060101010101" charset="-122"/>
                <a:ea typeface="黑体" panose="02010609060101010101" charset="-122"/>
                <a:sym typeface="+mn-ea"/>
              </a:rPr>
              <a:t>2025</a:t>
            </a:r>
            <a:r>
              <a:rPr lang="zh-CN" altLang="en-US" sz="3555">
                <a:latin typeface="黑体" panose="02010609060101010101" charset="-122"/>
                <a:ea typeface="黑体" panose="02010609060101010101" charset="-122"/>
                <a:sym typeface="+mn-ea"/>
              </a:rPr>
              <a:t>年双师认定细则及系统判定说明</a:t>
            </a:r>
            <a:endParaRPr lang="zh-CN" altLang="en-US" sz="3555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内容占位符 4"/>
          <p:cNvGraphicFramePr/>
          <p:nvPr>
            <p:ph idx="1"/>
            <p:custDataLst>
              <p:tags r:id="rId1"/>
            </p:custDataLst>
          </p:nvPr>
        </p:nvGraphicFramePr>
        <p:xfrm>
          <a:off x="6553200" y="1144270"/>
          <a:ext cx="5331460" cy="4899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1460"/>
              </a:tblGrid>
              <a:tr h="66294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000"/>
                        <a:t>已支持系统自动判定材料</a:t>
                      </a:r>
                      <a:endParaRPr lang="zh-CN" altLang="en-US" sz="2000"/>
                    </a:p>
                  </a:txBody>
                  <a:tcPr/>
                </a:tc>
              </a:tr>
              <a:tr h="4236720">
                <a:tc>
                  <a:txBody>
                    <a:bodyPr/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职业资格证书、执业资格证书、</a:t>
                      </a: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1+X</a:t>
                      </a: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证书、行业内权威证书、国内外职业技能赛事，教学技能比赛及成果具体为：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国家职业资格证书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职业技能等级证书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具有本专业或相近专业非教师系列初级及以上职务（职称）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职业技能赛事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添加教师资格证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学位证书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毕业证书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教师职务职称证书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教学技能比赛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教学成果奖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科技发明奖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高技能人才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marR="0" indent="0" algn="ctr" defTabSz="2438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34365" y="1235710"/>
            <a:ext cx="5563235" cy="4589145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2025</a:t>
            </a:r>
            <a:r>
              <a:rPr lang="zh-CN" altLang="en-US" sz="2400" b="1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年双师认定细则说明</a:t>
            </a:r>
            <a:endParaRPr lang="zh-CN" altLang="en-US" sz="2400" b="1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en-US" altLang="zh-CN" sz="2400" b="1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1. 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本次评审工作将严格遵循教育部规定的</a:t>
            </a: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个专业大类对应细则分类标准开展，确保认定过程的科学性与针对性。</a:t>
            </a:r>
            <a:endParaRPr lang="zh-CN" altLang="en-US" sz="24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lang="zh-CN" altLang="en-US" sz="24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2. 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对于不区分专业大类的职业教育通用性材料（具体内容详见文件中附件</a:t>
            </a: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至附件</a:t>
            </a: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altLang="en-US" sz="24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lang="zh-CN" altLang="en-US" sz="24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本细则采用职业资格证书等级按照五级制划分，其中：五级对应初级；四级对应中级；三级、二级、一级对应高级。</a:t>
            </a:r>
            <a:endParaRPr lang="zh-CN" altLang="en-US" sz="24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上海市职业教育双师型教育管理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智能系统审核规则流程图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914400"/>
            <a:ext cx="6172200" cy="558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" y="1159510"/>
            <a:ext cx="5636260" cy="5318125"/>
          </a:xfrm>
          <a:prstGeom prst="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3657600" y="1015365"/>
            <a:ext cx="2438400" cy="511175"/>
          </a:xfrm>
          <a:prstGeom prst="wedgeRectCallout">
            <a:avLst>
              <a:gd name="adj1" fmla="val -62261"/>
              <a:gd name="adj2" fmla="val 185778"/>
            </a:avLst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p>
            <a:pPr marL="0" marR="0" indent="0" algn="ctr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"/>
              </a:rPr>
              <a:t>OCR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"/>
              </a:rPr>
              <a:t>识别及其材料判定流程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9829800" y="844550"/>
            <a:ext cx="1780540" cy="508000"/>
          </a:xfrm>
          <a:prstGeom prst="wedgeRectCallout">
            <a:avLst>
              <a:gd name="adj1" fmla="val -92011"/>
              <a:gd name="adj2" fmla="val 71920"/>
            </a:avLst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p>
            <a:pPr marL="0" marR="0" indent="0" algn="ctr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企业实践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Helvetica"/>
              </a:rPr>
              <a:t>判定流程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Helvetica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55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</a:t>
            </a:r>
            <a:r>
              <a:rPr lang="en-US" altLang="zh-CN" sz="355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常见问题解答</a:t>
            </a:r>
            <a:endParaRPr lang="en-US" altLang="zh-CN" sz="3555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364733"/>
            <a:ext cx="10985500" cy="4128008"/>
          </a:xfrm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Q1</a:t>
            </a:r>
            <a:r>
              <a:rPr lang="zh-CN" altLang="en-US" sz="1800"/>
              <a:t>：已通过认定的教师是否需要重新申请？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：无需重复认定，证书有效期为</a:t>
            </a:r>
            <a:r>
              <a:rPr lang="en-US" altLang="zh-CN" sz="1800"/>
              <a:t>5</a:t>
            </a:r>
            <a:r>
              <a:rPr lang="zh-CN" altLang="en-US" sz="1800"/>
              <a:t>年。但请学校组织已获证教师登录平台补充完善个人信息及材料，确保数据完整性。补充完后即可下载之前证书。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Q2</a:t>
            </a:r>
            <a:r>
              <a:rPr lang="zh-CN" altLang="en-US" sz="1800"/>
              <a:t>：往年提交的材料是否仍保留在系统中？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：系统会保留历史数据，但若材料格式不规范或无法识别，教师需按系统提示重新补充上传。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Q3</a:t>
            </a:r>
            <a:r>
              <a:rPr lang="zh-CN" altLang="en-US" sz="1800"/>
              <a:t>：系统何时开放填报？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：本次双师认定申请时间为</a:t>
            </a:r>
            <a:r>
              <a:rPr lang="en-US" altLang="zh-CN" sz="1800"/>
              <a:t>2025</a:t>
            </a:r>
            <a:r>
              <a:rPr lang="zh-CN" altLang="en-US" sz="1800"/>
              <a:t>年</a:t>
            </a:r>
            <a:r>
              <a:rPr lang="en-US" altLang="zh-CN" sz="1800"/>
              <a:t>6</a:t>
            </a:r>
            <a:r>
              <a:rPr lang="zh-CN" altLang="en-US" sz="1800"/>
              <a:t>月</a:t>
            </a:r>
            <a:r>
              <a:rPr lang="en-US" altLang="zh-CN" sz="1800"/>
              <a:t>3</a:t>
            </a:r>
            <a:r>
              <a:rPr lang="zh-CN" altLang="en-US" sz="1800"/>
              <a:t>日至</a:t>
            </a:r>
            <a:r>
              <a:rPr lang="en-US" altLang="zh-CN" sz="1800"/>
              <a:t>6</a:t>
            </a:r>
            <a:r>
              <a:rPr lang="zh-CN" altLang="en-US" sz="1800"/>
              <a:t>月</a:t>
            </a:r>
            <a:r>
              <a:rPr lang="en-US" altLang="zh-CN" sz="1800"/>
              <a:t>24</a:t>
            </a:r>
            <a:r>
              <a:rPr lang="zh-CN" altLang="en-US" sz="1800"/>
              <a:t>日，请教师在此时间段内完成填报。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Q4</a:t>
            </a:r>
            <a:r>
              <a:rPr lang="zh-CN" altLang="en-US" sz="1800"/>
              <a:t>：是否有填报指南或培训资料？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：将在</a:t>
            </a:r>
            <a:r>
              <a:rPr lang="en-US" altLang="zh-CN" sz="1800"/>
              <a:t>"</a:t>
            </a:r>
            <a:r>
              <a:rPr lang="zh-CN" altLang="en-US" sz="1800"/>
              <a:t>双师认定工作群</a:t>
            </a:r>
            <a:r>
              <a:rPr lang="en-US" altLang="zh-CN" sz="1800"/>
              <a:t>"</a:t>
            </a:r>
            <a:r>
              <a:rPr lang="zh-CN" altLang="en-US" sz="1800"/>
              <a:t>发布操作手册、会议录屏等资料，供学校及教师参考。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Q5</a:t>
            </a:r>
            <a:r>
              <a:rPr lang="zh-CN" altLang="en-US" sz="1800"/>
              <a:t>：去年已认定为中级双师型教师，今年能否申报高级？</a:t>
            </a:r>
            <a:endParaRPr lang="zh-CN" altLang="en-US" sz="180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/>
              <a:t>A</a:t>
            </a:r>
            <a:r>
              <a:rPr lang="zh-CN" altLang="en-US" sz="1800"/>
              <a:t>：可以，只要满足高级双师型教师的相应条件，即可提交申报材料。</a:t>
            </a:r>
            <a:endParaRPr lang="zh-CN" altLang="en-US" sz="1800"/>
          </a:p>
        </p:txBody>
      </p:sp>
    </p:spTree>
    <p:custDataLst>
      <p:tags r:id="rId1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6"/>
  <p:tag name="KSO_WM_DIAGRAM_GROUP_CODE" val="l1-1"/>
  <p:tag name="KSO_WM_BEAUTIFY_FLAG" val="#wm#"/>
  <p:tag name="KSO_WM_TEMPLATE_INDEX" val="20235974"/>
  <p:tag name="KSO_WM_TEMPLATE_CATEGORY" val="custom"/>
  <p:tag name="KSO_WM_SLIDE_INDEX" val="6"/>
  <p:tag name="KSO_WM_SLIDE_ID" val="custom20235974_6"/>
  <p:tag name="KSO_WM_TEMPLATE_MASTER_TYPE" val="0"/>
  <p:tag name="KSO_WM_SLIDE_LAYOUT" val="a_l"/>
  <p:tag name="KSO_WM_SLIDE_LAYOUT_CNT" val="1_1"/>
  <p:tag name="KSO_WM_SLIDE_DIAGTYPE" val="l"/>
  <p:tag name="KSO_WM_SLIDE_THEME_ID" val="3331175"/>
  <p:tag name="KSO_WM_SLIDE_THEME_NAME" val="蓝色透明玻璃职场办公简约风主题"/>
  <p:tag name="resource_record_key" val="{&quot;29&quot;:[50000076],&quot;65&quot;:[20235974]}"/>
</p:tagLst>
</file>

<file path=ppt/tags/tag11.xml><?xml version="1.0" encoding="utf-8"?>
<p:tagLst xmlns:p="http://schemas.openxmlformats.org/presentationml/2006/main">
  <p:tag name="TABLE_ENDDRAG_ORIGIN_RECT" val="419*375"/>
  <p:tag name="TABLE_ENDDRAG_RECT" val="516*90*419*37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3597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3597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35974"/>
</p:tagLst>
</file>

<file path=ppt/tags/tag15.xml><?xml version="1.0" encoding="utf-8"?>
<p:tagLst xmlns:p="http://schemas.openxmlformats.org/presentationml/2006/main">
  <p:tag name="resource_record_key" val="{&quot;29&quot;:[50000076],&quot;65&quot;:[20235974],&quot;71&quot;:[76235680062]}"/>
</p:tagLst>
</file>

<file path=ppt/tags/tag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4"/>
  <p:tag name="KSO_WM_TEMPLATE_CATEGORY" val="custom"/>
  <p:tag name="KSO_WM_TEMPLATE_MASTER_TYPE" val="0"/>
</p:tagLst>
</file>

<file path=ppt/tags/tag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74"/>
  <p:tag name="KSO_WM_TEMPLATE_CATEGORY" val="custom"/>
  <p:tag name="KSO_WM_TEMPLATE_MASTER_TYPE" val="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35974"/>
</p:tagLst>
</file>

<file path=ppt/tags/tag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D" val="custom20235974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74"/>
  <p:tag name="KSO_WM_TEMPLATE_CATEGORY" val="custom"/>
  <p:tag name="KSO_WM_UNIT_VALUE" val="2"/>
</p:tagLst>
</file>

<file path=ppt/tags/tag9.xml><?xml version="1.0" encoding="utf-8"?>
<p:tagLst xmlns:p="http://schemas.openxmlformats.org/presentationml/2006/main">
  <p:tag name="TABLE_ENDDRAG_ORIGIN_RECT" val="825*174"/>
  <p:tag name="TABLE_ENDDRAG_RECT" val="72*252*825*174"/>
</p:tagLst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sicWhite">
  <a:themeElements>
    <a:clrScheme name="">
      <a:dk1>
        <a:srgbClr val="000000"/>
      </a:dk1>
      <a:lt1>
        <a:srgbClr val="FFFFFF"/>
      </a:lt1>
      <a:dk2>
        <a:srgbClr val="0D2039"/>
      </a:dk2>
      <a:lt2>
        <a:srgbClr val="FAFCFF"/>
      </a:lt2>
      <a:accent1>
        <a:srgbClr val="4E7CAF"/>
      </a:accent1>
      <a:accent2>
        <a:srgbClr val="5EAA82"/>
      </a:accent2>
      <a:accent3>
        <a:srgbClr val="6874C9"/>
      </a:accent3>
      <a:accent4>
        <a:srgbClr val="5EAB9B"/>
      </a:accent4>
      <a:accent5>
        <a:srgbClr val="7A6BCF"/>
      </a:accent5>
      <a:accent6>
        <a:srgbClr val="5EA1AB"/>
      </a:accent6>
      <a:hlink>
        <a:srgbClr val="4B3BA8"/>
      </a:hlink>
      <a:folHlink>
        <a:srgbClr val="7E1FAD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WPS 演示</Application>
  <PresentationFormat>On-screen Show (4:3)</PresentationFormat>
  <Paragraphs>103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Helvetica</vt:lpstr>
      <vt:lpstr>Helvetica Neue</vt:lpstr>
      <vt:lpstr>微软雅黑</vt:lpstr>
      <vt:lpstr>黑体</vt:lpstr>
      <vt:lpstr>Arial Unicode MS</vt:lpstr>
      <vt:lpstr>Calibri</vt:lpstr>
      <vt:lpstr>Helvetica Neue</vt:lpstr>
      <vt:lpstr>21_BasicWhite</vt:lpstr>
      <vt:lpstr>1_BasicWhite</vt:lpstr>
      <vt:lpstr>PowerPoint 演示文稿</vt:lpstr>
      <vt:lpstr>上海市职业教育双师型教育管理系统认定时间节点</vt:lpstr>
      <vt:lpstr>2025年双师认定细则及系统判定说明</vt:lpstr>
      <vt:lpstr>上海市职业教育双师型教育管理——智能系统审核规则流程图</vt:lpstr>
      <vt:lpstr>其他常见问题解答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樊晓杰</cp:lastModifiedBy>
  <cp:revision>36</cp:revision>
  <dcterms:created xsi:type="dcterms:W3CDTF">2006-08-16T00:00:00Z</dcterms:created>
  <dcterms:modified xsi:type="dcterms:W3CDTF">2025-06-03T00:44:40Z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1B2B037425544CE981CA78EA6C129AB1_13</vt:lpwstr>
  </property>
  <property fmtid="{D5CDD505-2E9C-101B-9397-08002B2CF9AE}" pid="3" name="KSOProductBuildVer">
    <vt:lpwstr>2052-12.1.0.20305</vt:lpwstr>
  </property>
</Properties>
</file>